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562" r:id="rId5"/>
    <p:sldId id="564" r:id="rId6"/>
    <p:sldId id="572" r:id="rId7"/>
    <p:sldId id="574" r:id="rId8"/>
    <p:sldId id="557" r:id="rId9"/>
    <p:sldId id="567" r:id="rId10"/>
    <p:sldId id="568" r:id="rId11"/>
    <p:sldId id="569" r:id="rId12"/>
    <p:sldId id="553" r:id="rId13"/>
    <p:sldId id="576" r:id="rId14"/>
    <p:sldId id="575" r:id="rId15"/>
    <p:sldId id="571" r:id="rId16"/>
    <p:sldId id="577" r:id="rId17"/>
    <p:sldId id="580" r:id="rId18"/>
    <p:sldId id="583" r:id="rId19"/>
    <p:sldId id="579" r:id="rId20"/>
    <p:sldId id="578" r:id="rId21"/>
    <p:sldId id="582" r:id="rId22"/>
    <p:sldId id="566" r:id="rId23"/>
    <p:sldId id="573" r:id="rId24"/>
    <p:sldId id="584" r:id="rId25"/>
    <p:sldId id="558" r:id="rId26"/>
  </p:sldIdLst>
  <p:sldSz cx="12192000" cy="6858000"/>
  <p:notesSz cx="6797675" cy="9926638"/>
  <p:custDataLst>
    <p:tags r:id="rId29"/>
  </p:custDataLst>
  <p:defaultTextStyle>
    <a:defPPr>
      <a:defRPr lang="de-DE"/>
    </a:defPPr>
    <a:lvl1pPr algn="ctr" defTabSz="457200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1pPr>
    <a:lvl2pPr marL="457200" algn="ctr" defTabSz="457200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2pPr>
    <a:lvl3pPr marL="914400" algn="ctr" defTabSz="457200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3pPr>
    <a:lvl4pPr marL="1371600" algn="ctr" defTabSz="457200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4pPr>
    <a:lvl5pPr marL="1828800" algn="ctr" defTabSz="457200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0" userDrawn="1">
          <p15:clr>
            <a:srgbClr val="A4A3A4"/>
          </p15:clr>
        </p15:guide>
        <p15:guide id="2" orient="horz" pos="442" userDrawn="1">
          <p15:clr>
            <a:srgbClr val="A4A3A4"/>
          </p15:clr>
        </p15:guide>
        <p15:guide id="3" orient="horz" pos="1026" userDrawn="1">
          <p15:clr>
            <a:srgbClr val="A4A3A4"/>
          </p15:clr>
        </p15:guide>
        <p15:guide id="4" orient="horz" userDrawn="1">
          <p15:clr>
            <a:srgbClr val="A4A3A4"/>
          </p15:clr>
        </p15:guide>
        <p15:guide id="5" orient="horz" pos="197" userDrawn="1">
          <p15:clr>
            <a:srgbClr val="A4A3A4"/>
          </p15:clr>
        </p15:guide>
        <p15:guide id="6" orient="horz" pos="3786" userDrawn="1">
          <p15:clr>
            <a:srgbClr val="A4A3A4"/>
          </p15:clr>
        </p15:guide>
        <p15:guide id="7" pos="7319" userDrawn="1">
          <p15:clr>
            <a:srgbClr val="A4A3A4"/>
          </p15:clr>
        </p15:guide>
        <p15:guide id="8" pos="39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DBFD"/>
    <a:srgbClr val="AED1FC"/>
    <a:srgbClr val="366886"/>
    <a:srgbClr val="889FD2"/>
    <a:srgbClr val="0B632E"/>
    <a:srgbClr val="CD86C3"/>
    <a:srgbClr val="0A74F4"/>
    <a:srgbClr val="333333"/>
    <a:srgbClr val="002C77"/>
    <a:srgbClr val="00A0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1C5783-734A-467D-A8E2-77354D8FB60E}" v="43" dt="2026-09-22T14:33:35.9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16" autoAdjust="0"/>
    <p:restoredTop sz="94763" autoAdjust="0"/>
  </p:normalViewPr>
  <p:slideViewPr>
    <p:cSldViewPr snapToGrid="0">
      <p:cViewPr varScale="1">
        <p:scale>
          <a:sx n="114" d="100"/>
          <a:sy n="114" d="100"/>
        </p:scale>
        <p:origin x="192" y="184"/>
      </p:cViewPr>
      <p:guideLst>
        <p:guide orient="horz" pos="4110"/>
        <p:guide orient="horz" pos="442"/>
        <p:guide orient="horz" pos="1026"/>
        <p:guide orient="horz"/>
        <p:guide orient="horz" pos="197"/>
        <p:guide orient="horz" pos="3786"/>
        <p:guide pos="7319"/>
        <p:guide pos="3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4074" y="102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nner Tanja" userId="d22ffe93-8369-48a3-8bec-42e069527a2c" providerId="ADAL" clId="{9C500716-35FC-4800-9FAB-B759F374F2E6}"/>
    <pc:docChg chg="undo custSel addSld delSld modSld sldOrd modNotesMaster modHandout">
      <pc:chgData name="Tanner Tanja" userId="d22ffe93-8369-48a3-8bec-42e069527a2c" providerId="ADAL" clId="{9C500716-35FC-4800-9FAB-B759F374F2E6}" dt="2026-09-22T14:50:57.152" v="4561" actId="20577"/>
      <pc:docMkLst>
        <pc:docMk/>
      </pc:docMkLst>
      <pc:sldChg chg="del">
        <pc:chgData name="Tanner Tanja" userId="d22ffe93-8369-48a3-8bec-42e069527a2c" providerId="ADAL" clId="{9C500716-35FC-4800-9FAB-B759F374F2E6}" dt="2026-09-22T14:50:42.844" v="4545" actId="2696"/>
        <pc:sldMkLst>
          <pc:docMk/>
          <pc:sldMk cId="1215013147" sldId="363"/>
        </pc:sldMkLst>
      </pc:sldChg>
      <pc:sldChg chg="ord modAnim">
        <pc:chgData name="Tanner Tanja" userId="d22ffe93-8369-48a3-8bec-42e069527a2c" providerId="ADAL" clId="{9C500716-35FC-4800-9FAB-B759F374F2E6}" dt="2026-09-22T13:56:43.115" v="4470"/>
        <pc:sldMkLst>
          <pc:docMk/>
          <pc:sldMk cId="2527696782" sldId="372"/>
        </pc:sldMkLst>
      </pc:sldChg>
      <pc:sldChg chg="del">
        <pc:chgData name="Tanner Tanja" userId="d22ffe93-8369-48a3-8bec-42e069527a2c" providerId="ADAL" clId="{9C500716-35FC-4800-9FAB-B759F374F2E6}" dt="2026-09-22T08:43:43.476" v="232" actId="2696"/>
        <pc:sldMkLst>
          <pc:docMk/>
          <pc:sldMk cId="3700454684" sldId="548"/>
        </pc:sldMkLst>
      </pc:sldChg>
      <pc:sldChg chg="addSp delSp modSp mod ord">
        <pc:chgData name="Tanner Tanja" userId="d22ffe93-8369-48a3-8bec-42e069527a2c" providerId="ADAL" clId="{9C500716-35FC-4800-9FAB-B759F374F2E6}" dt="2026-09-22T09:41:46.963" v="1295" actId="20577"/>
        <pc:sldMkLst>
          <pc:docMk/>
          <pc:sldMk cId="3503370409" sldId="553"/>
        </pc:sldMkLst>
        <pc:spChg chg="mod">
          <ac:chgData name="Tanner Tanja" userId="d22ffe93-8369-48a3-8bec-42e069527a2c" providerId="ADAL" clId="{9C500716-35FC-4800-9FAB-B759F374F2E6}" dt="2026-09-22T09:41:46.963" v="1295" actId="20577"/>
          <ac:spMkLst>
            <pc:docMk/>
            <pc:sldMk cId="3503370409" sldId="553"/>
            <ac:spMk id="10" creationId="{FC617078-5799-3EBB-0028-1EF72B0888D6}"/>
          </ac:spMkLst>
        </pc:spChg>
        <pc:picChg chg="add mod">
          <ac:chgData name="Tanner Tanja" userId="d22ffe93-8369-48a3-8bec-42e069527a2c" providerId="ADAL" clId="{9C500716-35FC-4800-9FAB-B759F374F2E6}" dt="2026-09-22T09:41:38.641" v="1286" actId="1076"/>
          <ac:picMkLst>
            <pc:docMk/>
            <pc:sldMk cId="3503370409" sldId="553"/>
            <ac:picMk id="4" creationId="{6B2FBB63-F239-4B47-06DD-F88183681E12}"/>
          </ac:picMkLst>
        </pc:picChg>
        <pc:picChg chg="del">
          <ac:chgData name="Tanner Tanja" userId="d22ffe93-8369-48a3-8bec-42e069527a2c" providerId="ADAL" clId="{9C500716-35FC-4800-9FAB-B759F374F2E6}" dt="2026-09-22T09:41:28.535" v="1282" actId="478"/>
          <ac:picMkLst>
            <pc:docMk/>
            <pc:sldMk cId="3503370409" sldId="553"/>
            <ac:picMk id="8" creationId="{EABD7802-E0F7-619F-AC7E-00F993FF8841}"/>
          </ac:picMkLst>
        </pc:picChg>
      </pc:sldChg>
      <pc:sldChg chg="modSp mod ord">
        <pc:chgData name="Tanner Tanja" userId="d22ffe93-8369-48a3-8bec-42e069527a2c" providerId="ADAL" clId="{9C500716-35FC-4800-9FAB-B759F374F2E6}" dt="2026-09-22T13:20:59.177" v="4462" actId="20577"/>
        <pc:sldMkLst>
          <pc:docMk/>
          <pc:sldMk cId="3495048704" sldId="557"/>
        </pc:sldMkLst>
        <pc:spChg chg="mod">
          <ac:chgData name="Tanner Tanja" userId="d22ffe93-8369-48a3-8bec-42e069527a2c" providerId="ADAL" clId="{9C500716-35FC-4800-9FAB-B759F374F2E6}" dt="2026-09-22T09:13:51.243" v="758" actId="20577"/>
          <ac:spMkLst>
            <pc:docMk/>
            <pc:sldMk cId="3495048704" sldId="557"/>
            <ac:spMk id="2" creationId="{5E24F221-F6D1-8F5F-7C3D-DEDC81608A3F}"/>
          </ac:spMkLst>
        </pc:spChg>
        <pc:spChg chg="mod">
          <ac:chgData name="Tanner Tanja" userId="d22ffe93-8369-48a3-8bec-42e069527a2c" providerId="ADAL" clId="{9C500716-35FC-4800-9FAB-B759F374F2E6}" dt="2026-09-22T13:20:59.177" v="4462" actId="20577"/>
          <ac:spMkLst>
            <pc:docMk/>
            <pc:sldMk cId="3495048704" sldId="557"/>
            <ac:spMk id="3" creationId="{C7C60B3A-430E-AAF5-28BE-698ED512AB3E}"/>
          </ac:spMkLst>
        </pc:spChg>
      </pc:sldChg>
      <pc:sldChg chg="modSp mod modNotes">
        <pc:chgData name="Tanner Tanja" userId="d22ffe93-8369-48a3-8bec-42e069527a2c" providerId="ADAL" clId="{9C500716-35FC-4800-9FAB-B759F374F2E6}" dt="2026-09-22T14:22:32.364" v="4541" actId="20577"/>
        <pc:sldMkLst>
          <pc:docMk/>
          <pc:sldMk cId="0" sldId="562"/>
        </pc:sldMkLst>
        <pc:spChg chg="mod">
          <ac:chgData name="Tanner Tanja" userId="d22ffe93-8369-48a3-8bec-42e069527a2c" providerId="ADAL" clId="{9C500716-35FC-4800-9FAB-B759F374F2E6}" dt="2026-09-22T14:22:32.364" v="4541" actId="20577"/>
          <ac:spMkLst>
            <pc:docMk/>
            <pc:sldMk cId="0" sldId="562"/>
            <ac:spMk id="9220" creationId="{00000000-0000-0000-0000-000000000000}"/>
          </ac:spMkLst>
        </pc:spChg>
      </pc:sldChg>
      <pc:sldChg chg="del">
        <pc:chgData name="Tanner Tanja" userId="d22ffe93-8369-48a3-8bec-42e069527a2c" providerId="ADAL" clId="{9C500716-35FC-4800-9FAB-B759F374F2E6}" dt="2026-09-22T13:23:24.101" v="4463" actId="2696"/>
        <pc:sldMkLst>
          <pc:docMk/>
          <pc:sldMk cId="940889234" sldId="565"/>
        </pc:sldMkLst>
      </pc:sldChg>
      <pc:sldChg chg="addSp delSp modSp mod">
        <pc:chgData name="Tanner Tanja" userId="d22ffe93-8369-48a3-8bec-42e069527a2c" providerId="ADAL" clId="{9C500716-35FC-4800-9FAB-B759F374F2E6}" dt="2026-09-22T13:14:17.646" v="4390" actId="14100"/>
        <pc:sldMkLst>
          <pc:docMk/>
          <pc:sldMk cId="1332230339" sldId="566"/>
        </pc:sldMkLst>
        <pc:grpChg chg="del">
          <ac:chgData name="Tanner Tanja" userId="d22ffe93-8369-48a3-8bec-42e069527a2c" providerId="ADAL" clId="{9C500716-35FC-4800-9FAB-B759F374F2E6}" dt="2026-09-22T13:13:36.371" v="4383" actId="478"/>
          <ac:grpSpMkLst>
            <pc:docMk/>
            <pc:sldMk cId="1332230339" sldId="566"/>
            <ac:grpSpMk id="4" creationId="{D19403BC-8F2C-953B-74E8-B7EF6C33E0C8}"/>
          </ac:grpSpMkLst>
        </pc:grpChg>
        <pc:picChg chg="add mod">
          <ac:chgData name="Tanner Tanja" userId="d22ffe93-8369-48a3-8bec-42e069527a2c" providerId="ADAL" clId="{9C500716-35FC-4800-9FAB-B759F374F2E6}" dt="2026-09-22T13:14:11.533" v="4388" actId="14100"/>
          <ac:picMkLst>
            <pc:docMk/>
            <pc:sldMk cId="1332230339" sldId="566"/>
            <ac:picMk id="7" creationId="{3D8D72D4-5C7A-3B23-5DAB-DEC2A60A3370}"/>
          </ac:picMkLst>
        </pc:picChg>
        <pc:picChg chg="add mod">
          <ac:chgData name="Tanner Tanja" userId="d22ffe93-8369-48a3-8bec-42e069527a2c" providerId="ADAL" clId="{9C500716-35FC-4800-9FAB-B759F374F2E6}" dt="2026-09-22T13:14:17.646" v="4390" actId="14100"/>
          <ac:picMkLst>
            <pc:docMk/>
            <pc:sldMk cId="1332230339" sldId="566"/>
            <ac:picMk id="9" creationId="{62B35D47-701A-E4DA-5705-E0510FC30042}"/>
          </ac:picMkLst>
        </pc:picChg>
      </pc:sldChg>
      <pc:sldChg chg="addSp delSp modSp mod ord modClrScheme chgLayout">
        <pc:chgData name="Tanner Tanja" userId="d22ffe93-8369-48a3-8bec-42e069527a2c" providerId="ADAL" clId="{9C500716-35FC-4800-9FAB-B759F374F2E6}" dt="2026-09-22T09:18:36.100" v="794" actId="14100"/>
        <pc:sldMkLst>
          <pc:docMk/>
          <pc:sldMk cId="1954852711" sldId="567"/>
        </pc:sldMkLst>
        <pc:spChg chg="mod">
          <ac:chgData name="Tanner Tanja" userId="d22ffe93-8369-48a3-8bec-42e069527a2c" providerId="ADAL" clId="{9C500716-35FC-4800-9FAB-B759F374F2E6}" dt="2026-09-22T09:18:22.767" v="792" actId="26606"/>
          <ac:spMkLst>
            <pc:docMk/>
            <pc:sldMk cId="1954852711" sldId="567"/>
            <ac:spMk id="2" creationId="{140B4A9D-4AE4-12FC-F7CF-F1DC89DDD271}"/>
          </ac:spMkLst>
        </pc:spChg>
        <pc:spChg chg="del mod">
          <ac:chgData name="Tanner Tanja" userId="d22ffe93-8369-48a3-8bec-42e069527a2c" providerId="ADAL" clId="{9C500716-35FC-4800-9FAB-B759F374F2E6}" dt="2026-09-22T09:18:08.643" v="787" actId="478"/>
          <ac:spMkLst>
            <pc:docMk/>
            <pc:sldMk cId="1954852711" sldId="567"/>
            <ac:spMk id="3" creationId="{CFF650B9-AC7F-7C0E-1DA3-2C6E616D2F35}"/>
          </ac:spMkLst>
        </pc:spChg>
        <pc:spChg chg="add del mod">
          <ac:chgData name="Tanner Tanja" userId="d22ffe93-8369-48a3-8bec-42e069527a2c" providerId="ADAL" clId="{9C500716-35FC-4800-9FAB-B759F374F2E6}" dt="2026-09-22T09:18:22.767" v="792" actId="26606"/>
          <ac:spMkLst>
            <pc:docMk/>
            <pc:sldMk cId="1954852711" sldId="567"/>
            <ac:spMk id="5" creationId="{91539C87-62A1-CD09-06B7-770729FD0055}"/>
          </ac:spMkLst>
        </pc:spChg>
        <pc:picChg chg="add mod">
          <ac:chgData name="Tanner Tanja" userId="d22ffe93-8369-48a3-8bec-42e069527a2c" providerId="ADAL" clId="{9C500716-35FC-4800-9FAB-B759F374F2E6}" dt="2026-09-22T09:18:36.100" v="794" actId="14100"/>
          <ac:picMkLst>
            <pc:docMk/>
            <pc:sldMk cId="1954852711" sldId="567"/>
            <ac:picMk id="7" creationId="{06F0E635-90FA-9FC8-5FCD-52A62CBB597A}"/>
          </ac:picMkLst>
        </pc:picChg>
      </pc:sldChg>
      <pc:sldChg chg="addSp delSp modSp mod ord">
        <pc:chgData name="Tanner Tanja" userId="d22ffe93-8369-48a3-8bec-42e069527a2c" providerId="ADAL" clId="{9C500716-35FC-4800-9FAB-B759F374F2E6}" dt="2026-09-22T09:56:33.577" v="1940" actId="27636"/>
        <pc:sldMkLst>
          <pc:docMk/>
          <pc:sldMk cId="2180530700" sldId="568"/>
        </pc:sldMkLst>
        <pc:spChg chg="mod">
          <ac:chgData name="Tanner Tanja" userId="d22ffe93-8369-48a3-8bec-42e069527a2c" providerId="ADAL" clId="{9C500716-35FC-4800-9FAB-B759F374F2E6}" dt="2026-09-22T09:20:55.334" v="830" actId="20577"/>
          <ac:spMkLst>
            <pc:docMk/>
            <pc:sldMk cId="2180530700" sldId="568"/>
            <ac:spMk id="2" creationId="{8636120A-A0AF-39C5-FD14-0937001CDF57}"/>
          </ac:spMkLst>
        </pc:spChg>
        <pc:spChg chg="mod">
          <ac:chgData name="Tanner Tanja" userId="d22ffe93-8369-48a3-8bec-42e069527a2c" providerId="ADAL" clId="{9C500716-35FC-4800-9FAB-B759F374F2E6}" dt="2026-09-22T09:56:33.577" v="1940" actId="27636"/>
          <ac:spMkLst>
            <pc:docMk/>
            <pc:sldMk cId="2180530700" sldId="568"/>
            <ac:spMk id="3" creationId="{B3A5DF59-A2B4-D08F-9989-B61DDA8A5F76}"/>
          </ac:spMkLst>
        </pc:spChg>
        <pc:spChg chg="add del">
          <ac:chgData name="Tanner Tanja" userId="d22ffe93-8369-48a3-8bec-42e069527a2c" providerId="ADAL" clId="{9C500716-35FC-4800-9FAB-B759F374F2E6}" dt="2026-09-22T09:24:59.788" v="906" actId="11529"/>
          <ac:spMkLst>
            <pc:docMk/>
            <pc:sldMk cId="2180530700" sldId="568"/>
            <ac:spMk id="6" creationId="{012E0B1A-EF87-B4BD-0BD1-080D0A69B0A1}"/>
          </ac:spMkLst>
        </pc:spChg>
        <pc:spChg chg="add mod">
          <ac:chgData name="Tanner Tanja" userId="d22ffe93-8369-48a3-8bec-42e069527a2c" providerId="ADAL" clId="{9C500716-35FC-4800-9FAB-B759F374F2E6}" dt="2026-09-22T09:34:59.269" v="1199" actId="1035"/>
          <ac:spMkLst>
            <pc:docMk/>
            <pc:sldMk cId="2180530700" sldId="568"/>
            <ac:spMk id="7" creationId="{02B18CB5-B620-BDAF-11B9-57FF5F724277}"/>
          </ac:spMkLst>
        </pc:spChg>
        <pc:picChg chg="add mod modCrop">
          <ac:chgData name="Tanner Tanja" userId="d22ffe93-8369-48a3-8bec-42e069527a2c" providerId="ADAL" clId="{9C500716-35FC-4800-9FAB-B759F374F2E6}" dt="2026-09-22T09:34:54.526" v="1180" actId="1076"/>
          <ac:picMkLst>
            <pc:docMk/>
            <pc:sldMk cId="2180530700" sldId="568"/>
            <ac:picMk id="5" creationId="{039C3B7C-C713-CE7E-E05D-38A9DBD81FA4}"/>
          </ac:picMkLst>
        </pc:picChg>
      </pc:sldChg>
      <pc:sldChg chg="addSp modSp mod ord modAnim">
        <pc:chgData name="Tanner Tanja" userId="d22ffe93-8369-48a3-8bec-42e069527a2c" providerId="ADAL" clId="{9C500716-35FC-4800-9FAB-B759F374F2E6}" dt="2026-09-22T09:40:06.942" v="1281" actId="1076"/>
        <pc:sldMkLst>
          <pc:docMk/>
          <pc:sldMk cId="4083235753" sldId="569"/>
        </pc:sldMkLst>
        <pc:picChg chg="mod">
          <ac:chgData name="Tanner Tanja" userId="d22ffe93-8369-48a3-8bec-42e069527a2c" providerId="ADAL" clId="{9C500716-35FC-4800-9FAB-B759F374F2E6}" dt="2026-09-22T09:36:53.564" v="1253" actId="14100"/>
          <ac:picMkLst>
            <pc:docMk/>
            <pc:sldMk cId="4083235753" sldId="569"/>
            <ac:picMk id="4" creationId="{7CE72A81-346A-634E-D6EE-76583841DD16}"/>
          </ac:picMkLst>
        </pc:picChg>
        <pc:picChg chg="add mod">
          <ac:chgData name="Tanner Tanja" userId="d22ffe93-8369-48a3-8bec-42e069527a2c" providerId="ADAL" clId="{9C500716-35FC-4800-9FAB-B759F374F2E6}" dt="2026-09-22T09:40:06.942" v="1281" actId="1076"/>
          <ac:picMkLst>
            <pc:docMk/>
            <pc:sldMk cId="4083235753" sldId="569"/>
            <ac:picMk id="5" creationId="{590C5D49-5255-3005-3850-7A4B3E7E8A55}"/>
          </ac:picMkLst>
        </pc:picChg>
      </pc:sldChg>
      <pc:sldChg chg="del ord">
        <pc:chgData name="Tanner Tanja" userId="d22ffe93-8369-48a3-8bec-42e069527a2c" providerId="ADAL" clId="{9C500716-35FC-4800-9FAB-B759F374F2E6}" dt="2026-09-22T09:53:02.709" v="1860" actId="2696"/>
        <pc:sldMkLst>
          <pc:docMk/>
          <pc:sldMk cId="1404036326" sldId="570"/>
        </pc:sldMkLst>
      </pc:sldChg>
      <pc:sldChg chg="modSp mod ord">
        <pc:chgData name="Tanner Tanja" userId="d22ffe93-8369-48a3-8bec-42e069527a2c" providerId="ADAL" clId="{9C500716-35FC-4800-9FAB-B759F374F2E6}" dt="2026-09-22T14:13:22.118" v="4510" actId="20577"/>
        <pc:sldMkLst>
          <pc:docMk/>
          <pc:sldMk cId="2793034846" sldId="571"/>
        </pc:sldMkLst>
        <pc:spChg chg="mod">
          <ac:chgData name="Tanner Tanja" userId="d22ffe93-8369-48a3-8bec-42e069527a2c" providerId="ADAL" clId="{9C500716-35FC-4800-9FAB-B759F374F2E6}" dt="2026-09-22T14:13:22.118" v="4510" actId="20577"/>
          <ac:spMkLst>
            <pc:docMk/>
            <pc:sldMk cId="2793034846" sldId="571"/>
            <ac:spMk id="2" creationId="{308FD0BB-E836-2925-DED0-70BE1F130404}"/>
          </ac:spMkLst>
        </pc:spChg>
        <pc:spChg chg="mod">
          <ac:chgData name="Tanner Tanja" userId="d22ffe93-8369-48a3-8bec-42e069527a2c" providerId="ADAL" clId="{9C500716-35FC-4800-9FAB-B759F374F2E6}" dt="2026-09-22T09:55:52.327" v="1936" actId="27636"/>
          <ac:spMkLst>
            <pc:docMk/>
            <pc:sldMk cId="2793034846" sldId="571"/>
            <ac:spMk id="3" creationId="{575F7AB2-9C73-A399-BC5D-8233FC6150B8}"/>
          </ac:spMkLst>
        </pc:spChg>
      </pc:sldChg>
      <pc:sldChg chg="addSp delSp modSp mod ord">
        <pc:chgData name="Tanner Tanja" userId="d22ffe93-8369-48a3-8bec-42e069527a2c" providerId="ADAL" clId="{9C500716-35FC-4800-9FAB-B759F374F2E6}" dt="2026-09-22T13:20:22.783" v="4447" actId="20577"/>
        <pc:sldMkLst>
          <pc:docMk/>
          <pc:sldMk cId="3422844443" sldId="572"/>
        </pc:sldMkLst>
        <pc:spChg chg="mod">
          <ac:chgData name="Tanner Tanja" userId="d22ffe93-8369-48a3-8bec-42e069527a2c" providerId="ADAL" clId="{9C500716-35FC-4800-9FAB-B759F374F2E6}" dt="2026-09-22T09:05:16.821" v="301" actId="20577"/>
          <ac:spMkLst>
            <pc:docMk/>
            <pc:sldMk cId="3422844443" sldId="572"/>
            <ac:spMk id="2" creationId="{7D5267EF-5E2F-3166-BB44-94A67BE0AF48}"/>
          </ac:spMkLst>
        </pc:spChg>
        <pc:spChg chg="add del mod">
          <ac:chgData name="Tanner Tanja" userId="d22ffe93-8369-48a3-8bec-42e069527a2c" providerId="ADAL" clId="{9C500716-35FC-4800-9FAB-B759F374F2E6}" dt="2026-09-22T13:20:22.783" v="4447" actId="20577"/>
          <ac:spMkLst>
            <pc:docMk/>
            <pc:sldMk cId="3422844443" sldId="572"/>
            <ac:spMk id="3" creationId="{86305FB6-0DD8-C065-48A3-85F051E68E65}"/>
          </ac:spMkLst>
        </pc:spChg>
        <pc:picChg chg="add del mod">
          <ac:chgData name="Tanner Tanja" userId="d22ffe93-8369-48a3-8bec-42e069527a2c" providerId="ADAL" clId="{9C500716-35FC-4800-9FAB-B759F374F2E6}" dt="2026-09-22T09:07:57.159" v="349" actId="22"/>
          <ac:picMkLst>
            <pc:docMk/>
            <pc:sldMk cId="3422844443" sldId="572"/>
            <ac:picMk id="5" creationId="{6411B027-1E8F-7576-3856-EB82A5D2C783}"/>
          </ac:picMkLst>
        </pc:picChg>
        <pc:picChg chg="add del mod">
          <ac:chgData name="Tanner Tanja" userId="d22ffe93-8369-48a3-8bec-42e069527a2c" providerId="ADAL" clId="{9C500716-35FC-4800-9FAB-B759F374F2E6}" dt="2026-09-22T09:07:56.440" v="347" actId="22"/>
          <ac:picMkLst>
            <pc:docMk/>
            <pc:sldMk cId="3422844443" sldId="572"/>
            <ac:picMk id="7" creationId="{ECF4A960-F28D-7F2C-D75E-C98112DAAEEC}"/>
          </ac:picMkLst>
        </pc:picChg>
        <pc:picChg chg="add del">
          <ac:chgData name="Tanner Tanja" userId="d22ffe93-8369-48a3-8bec-42e069527a2c" providerId="ADAL" clId="{9C500716-35FC-4800-9FAB-B759F374F2E6}" dt="2026-09-22T09:07:56.217" v="346" actId="22"/>
          <ac:picMkLst>
            <pc:docMk/>
            <pc:sldMk cId="3422844443" sldId="572"/>
            <ac:picMk id="9" creationId="{71F08859-8B38-12C7-012D-0AB89E38AE13}"/>
          </ac:picMkLst>
        </pc:picChg>
        <pc:picChg chg="add del">
          <ac:chgData name="Tanner Tanja" userId="d22ffe93-8369-48a3-8bec-42e069527a2c" providerId="ADAL" clId="{9C500716-35FC-4800-9FAB-B759F374F2E6}" dt="2026-09-22T09:07:54.564" v="340" actId="22"/>
          <ac:picMkLst>
            <pc:docMk/>
            <pc:sldMk cId="3422844443" sldId="572"/>
            <ac:picMk id="11" creationId="{B89757E9-F04C-A4B0-174B-7161A5EAC676}"/>
          </ac:picMkLst>
        </pc:picChg>
        <pc:picChg chg="add mod">
          <ac:chgData name="Tanner Tanja" userId="d22ffe93-8369-48a3-8bec-42e069527a2c" providerId="ADAL" clId="{9C500716-35FC-4800-9FAB-B759F374F2E6}" dt="2026-09-22T09:10:24.787" v="503" actId="1076"/>
          <ac:picMkLst>
            <pc:docMk/>
            <pc:sldMk cId="3422844443" sldId="572"/>
            <ac:picMk id="13" creationId="{09FEEB7D-7000-895F-7077-F20BFAD769CD}"/>
          </ac:picMkLst>
        </pc:picChg>
        <pc:picChg chg="add mod">
          <ac:chgData name="Tanner Tanja" userId="d22ffe93-8369-48a3-8bec-42e069527a2c" providerId="ADAL" clId="{9C500716-35FC-4800-9FAB-B759F374F2E6}" dt="2026-09-22T09:10:11.266" v="500" actId="1076"/>
          <ac:picMkLst>
            <pc:docMk/>
            <pc:sldMk cId="3422844443" sldId="572"/>
            <ac:picMk id="15" creationId="{F9778FF3-837E-ED31-4354-6D0D3A27C250}"/>
          </ac:picMkLst>
        </pc:picChg>
        <pc:picChg chg="add mod">
          <ac:chgData name="Tanner Tanja" userId="d22ffe93-8369-48a3-8bec-42e069527a2c" providerId="ADAL" clId="{9C500716-35FC-4800-9FAB-B759F374F2E6}" dt="2026-09-22T09:09:52.141" v="486" actId="1076"/>
          <ac:picMkLst>
            <pc:docMk/>
            <pc:sldMk cId="3422844443" sldId="572"/>
            <ac:picMk id="17" creationId="{46A5CCCB-A0B3-0EC7-75A8-E8A677A68933}"/>
          </ac:picMkLst>
        </pc:picChg>
      </pc:sldChg>
      <pc:sldChg chg="addSp delSp modSp mod">
        <pc:chgData name="Tanner Tanja" userId="d22ffe93-8369-48a3-8bec-42e069527a2c" providerId="ADAL" clId="{9C500716-35FC-4800-9FAB-B759F374F2E6}" dt="2026-09-22T13:17:04.613" v="4404" actId="1076"/>
        <pc:sldMkLst>
          <pc:docMk/>
          <pc:sldMk cId="555939154" sldId="573"/>
        </pc:sldMkLst>
        <pc:spChg chg="del mod">
          <ac:chgData name="Tanner Tanja" userId="d22ffe93-8369-48a3-8bec-42e069527a2c" providerId="ADAL" clId="{9C500716-35FC-4800-9FAB-B759F374F2E6}" dt="2026-09-22T13:16:57.470" v="4402" actId="478"/>
          <ac:spMkLst>
            <pc:docMk/>
            <pc:sldMk cId="555939154" sldId="573"/>
            <ac:spMk id="2" creationId="{45B6EBCB-9C22-1B1F-382C-0210E8B72283}"/>
          </ac:spMkLst>
        </pc:spChg>
        <pc:spChg chg="del mod">
          <ac:chgData name="Tanner Tanja" userId="d22ffe93-8369-48a3-8bec-42e069527a2c" providerId="ADAL" clId="{9C500716-35FC-4800-9FAB-B759F374F2E6}" dt="2026-09-22T13:16:09.712" v="4392" actId="478"/>
          <ac:spMkLst>
            <pc:docMk/>
            <pc:sldMk cId="555939154" sldId="573"/>
            <ac:spMk id="3" creationId="{09341D95-280D-24A9-0FB7-B9C1D25A8774}"/>
          </ac:spMkLst>
        </pc:spChg>
        <pc:spChg chg="add del mod">
          <ac:chgData name="Tanner Tanja" userId="d22ffe93-8369-48a3-8bec-42e069527a2c" providerId="ADAL" clId="{9C500716-35FC-4800-9FAB-B759F374F2E6}" dt="2026-09-22T13:16:12.052" v="4393" actId="478"/>
          <ac:spMkLst>
            <pc:docMk/>
            <pc:sldMk cId="555939154" sldId="573"/>
            <ac:spMk id="8" creationId="{CED52A8F-295C-7A2B-F1FD-CE39E52F8527}"/>
          </ac:spMkLst>
        </pc:spChg>
        <pc:picChg chg="add del mod">
          <ac:chgData name="Tanner Tanja" userId="d22ffe93-8369-48a3-8bec-42e069527a2c" providerId="ADAL" clId="{9C500716-35FC-4800-9FAB-B759F374F2E6}" dt="2026-09-22T13:16:14.235" v="4394" actId="478"/>
          <ac:picMkLst>
            <pc:docMk/>
            <pc:sldMk cId="555939154" sldId="573"/>
            <ac:picMk id="4" creationId="{2FD2B90C-B311-C37B-EE56-F70DFD236BFE}"/>
          </ac:picMkLst>
        </pc:picChg>
        <pc:picChg chg="add del mod">
          <ac:chgData name="Tanner Tanja" userId="d22ffe93-8369-48a3-8bec-42e069527a2c" providerId="ADAL" clId="{9C500716-35FC-4800-9FAB-B759F374F2E6}" dt="2026-09-22T13:16:14.857" v="4395" actId="478"/>
          <ac:picMkLst>
            <pc:docMk/>
            <pc:sldMk cId="555939154" sldId="573"/>
            <ac:picMk id="5" creationId="{09415EF1-12F0-C793-2D40-95E0D9D85340}"/>
          </ac:picMkLst>
        </pc:picChg>
        <pc:picChg chg="add del mod">
          <ac:chgData name="Tanner Tanja" userId="d22ffe93-8369-48a3-8bec-42e069527a2c" providerId="ADAL" clId="{9C500716-35FC-4800-9FAB-B759F374F2E6}" dt="2026-09-22T13:16:15.351" v="4396" actId="478"/>
          <ac:picMkLst>
            <pc:docMk/>
            <pc:sldMk cId="555939154" sldId="573"/>
            <ac:picMk id="6" creationId="{C32AEFC9-C734-384C-CC73-9658A0A770CB}"/>
          </ac:picMkLst>
        </pc:picChg>
        <pc:picChg chg="add mod">
          <ac:chgData name="Tanner Tanja" userId="d22ffe93-8369-48a3-8bec-42e069527a2c" providerId="ADAL" clId="{9C500716-35FC-4800-9FAB-B759F374F2E6}" dt="2026-09-22T13:17:04.613" v="4404" actId="1076"/>
          <ac:picMkLst>
            <pc:docMk/>
            <pc:sldMk cId="555939154" sldId="573"/>
            <ac:picMk id="10" creationId="{A177E242-5BA2-EDF2-C350-3CFB6A41A823}"/>
          </ac:picMkLst>
        </pc:picChg>
      </pc:sldChg>
      <pc:sldChg chg="addSp modSp add mod">
        <pc:chgData name="Tanner Tanja" userId="d22ffe93-8369-48a3-8bec-42e069527a2c" providerId="ADAL" clId="{9C500716-35FC-4800-9FAB-B759F374F2E6}" dt="2026-09-22T09:15:50.341" v="763" actId="1076"/>
        <pc:sldMkLst>
          <pc:docMk/>
          <pc:sldMk cId="1436625349" sldId="574"/>
        </pc:sldMkLst>
        <pc:spChg chg="mod">
          <ac:chgData name="Tanner Tanja" userId="d22ffe93-8369-48a3-8bec-42e069527a2c" providerId="ADAL" clId="{9C500716-35FC-4800-9FAB-B759F374F2E6}" dt="2026-09-22T09:05:40.164" v="326" actId="20577"/>
          <ac:spMkLst>
            <pc:docMk/>
            <pc:sldMk cId="1436625349" sldId="574"/>
            <ac:spMk id="2" creationId="{73BF41EC-A013-5595-D373-1C06A16CFD2C}"/>
          </ac:spMkLst>
        </pc:spChg>
        <pc:spChg chg="mod">
          <ac:chgData name="Tanner Tanja" userId="d22ffe93-8369-48a3-8bec-42e069527a2c" providerId="ADAL" clId="{9C500716-35FC-4800-9FAB-B759F374F2E6}" dt="2026-09-22T09:13:13.879" v="742" actId="6549"/>
          <ac:spMkLst>
            <pc:docMk/>
            <pc:sldMk cId="1436625349" sldId="574"/>
            <ac:spMk id="3" creationId="{2C6127F7-161C-71D1-30BF-321F767B352E}"/>
          </ac:spMkLst>
        </pc:spChg>
        <pc:picChg chg="add mod">
          <ac:chgData name="Tanner Tanja" userId="d22ffe93-8369-48a3-8bec-42e069527a2c" providerId="ADAL" clId="{9C500716-35FC-4800-9FAB-B759F374F2E6}" dt="2026-09-22T09:15:50.341" v="763" actId="1076"/>
          <ac:picMkLst>
            <pc:docMk/>
            <pc:sldMk cId="1436625349" sldId="574"/>
            <ac:picMk id="5" creationId="{A1E06B9A-EAE6-4134-144D-084AC8B498ED}"/>
          </ac:picMkLst>
        </pc:picChg>
      </pc:sldChg>
      <pc:sldChg chg="modSp add mod ord">
        <pc:chgData name="Tanner Tanja" userId="d22ffe93-8369-48a3-8bec-42e069527a2c" providerId="ADAL" clId="{9C500716-35FC-4800-9FAB-B759F374F2E6}" dt="2026-09-22T09:52:52.760" v="1859" actId="6549"/>
        <pc:sldMkLst>
          <pc:docMk/>
          <pc:sldMk cId="33974378" sldId="575"/>
        </pc:sldMkLst>
        <pc:spChg chg="mod">
          <ac:chgData name="Tanner Tanja" userId="d22ffe93-8369-48a3-8bec-42e069527a2c" providerId="ADAL" clId="{9C500716-35FC-4800-9FAB-B759F374F2E6}" dt="2026-09-22T09:35:22.677" v="1205" actId="20577"/>
          <ac:spMkLst>
            <pc:docMk/>
            <pc:sldMk cId="33974378" sldId="575"/>
            <ac:spMk id="2" creationId="{2C795182-35D1-61C0-2AE0-6DFA13D3B2D1}"/>
          </ac:spMkLst>
        </pc:spChg>
        <pc:spChg chg="mod">
          <ac:chgData name="Tanner Tanja" userId="d22ffe93-8369-48a3-8bec-42e069527a2c" providerId="ADAL" clId="{9C500716-35FC-4800-9FAB-B759F374F2E6}" dt="2026-09-22T09:52:52.760" v="1859" actId="6549"/>
          <ac:spMkLst>
            <pc:docMk/>
            <pc:sldMk cId="33974378" sldId="575"/>
            <ac:spMk id="3" creationId="{7AA67EB5-03F9-5205-F0C4-70982DCD20AF}"/>
          </ac:spMkLst>
        </pc:spChg>
        <pc:spChg chg="mod">
          <ac:chgData name="Tanner Tanja" userId="d22ffe93-8369-48a3-8bec-42e069527a2c" providerId="ADAL" clId="{9C500716-35FC-4800-9FAB-B759F374F2E6}" dt="2026-09-22T09:35:32.033" v="1246" actId="14100"/>
          <ac:spMkLst>
            <pc:docMk/>
            <pc:sldMk cId="33974378" sldId="575"/>
            <ac:spMk id="7" creationId="{C8266ED1-DCAA-D34E-561C-B8C3FBA65BD0}"/>
          </ac:spMkLst>
        </pc:spChg>
      </pc:sldChg>
      <pc:sldChg chg="add del">
        <pc:chgData name="Tanner Tanja" userId="d22ffe93-8369-48a3-8bec-42e069527a2c" providerId="ADAL" clId="{9C500716-35FC-4800-9FAB-B759F374F2E6}" dt="2026-09-22T09:15:27.315" v="759" actId="2696"/>
        <pc:sldMkLst>
          <pc:docMk/>
          <pc:sldMk cId="3976404372" sldId="575"/>
        </pc:sldMkLst>
      </pc:sldChg>
      <pc:sldChg chg="modSp add del mod ord">
        <pc:chgData name="Tanner Tanja" userId="d22ffe93-8369-48a3-8bec-42e069527a2c" providerId="ADAL" clId="{9C500716-35FC-4800-9FAB-B759F374F2E6}" dt="2026-09-22T09:35:12.758" v="1200" actId="2696"/>
        <pc:sldMkLst>
          <pc:docMk/>
          <pc:sldMk cId="4284107219" sldId="575"/>
        </pc:sldMkLst>
        <pc:spChg chg="mod">
          <ac:chgData name="Tanner Tanja" userId="d22ffe93-8369-48a3-8bec-42e069527a2c" providerId="ADAL" clId="{9C500716-35FC-4800-9FAB-B759F374F2E6}" dt="2026-09-22T09:27:41.518" v="919" actId="20577"/>
          <ac:spMkLst>
            <pc:docMk/>
            <pc:sldMk cId="4284107219" sldId="575"/>
            <ac:spMk id="2" creationId="{CF6B3C7E-048E-991E-AE3E-2C02A218B090}"/>
          </ac:spMkLst>
        </pc:spChg>
        <pc:spChg chg="mod">
          <ac:chgData name="Tanner Tanja" userId="d22ffe93-8369-48a3-8bec-42e069527a2c" providerId="ADAL" clId="{9C500716-35FC-4800-9FAB-B759F374F2E6}" dt="2026-09-22T09:27:57.351" v="983" actId="14100"/>
          <ac:spMkLst>
            <pc:docMk/>
            <pc:sldMk cId="4284107219" sldId="575"/>
            <ac:spMk id="7" creationId="{D03A4840-BDAF-F082-07FD-DD842D8E227F}"/>
          </ac:spMkLst>
        </pc:spChg>
      </pc:sldChg>
      <pc:sldChg chg="delSp modSp add del mod">
        <pc:chgData name="Tanner Tanja" userId="d22ffe93-8369-48a3-8bec-42e069527a2c" providerId="ADAL" clId="{9C500716-35FC-4800-9FAB-B759F374F2E6}" dt="2026-09-22T09:42:20.779" v="1310" actId="2696"/>
        <pc:sldMkLst>
          <pc:docMk/>
          <pc:sldMk cId="3379116340" sldId="576"/>
        </pc:sldMkLst>
        <pc:spChg chg="mod">
          <ac:chgData name="Tanner Tanja" userId="d22ffe93-8369-48a3-8bec-42e069527a2c" providerId="ADAL" clId="{9C500716-35FC-4800-9FAB-B759F374F2E6}" dt="2026-09-22T09:42:12.219" v="1306" actId="20577"/>
          <ac:spMkLst>
            <pc:docMk/>
            <pc:sldMk cId="3379116340" sldId="576"/>
            <ac:spMk id="2" creationId="{57A119F2-0CAC-424E-222D-E7F1A1B6BE84}"/>
          </ac:spMkLst>
        </pc:spChg>
        <pc:spChg chg="mod">
          <ac:chgData name="Tanner Tanja" userId="d22ffe93-8369-48a3-8bec-42e069527a2c" providerId="ADAL" clId="{9C500716-35FC-4800-9FAB-B759F374F2E6}" dt="2026-09-22T09:42:15.855" v="1309" actId="6549"/>
          <ac:spMkLst>
            <pc:docMk/>
            <pc:sldMk cId="3379116340" sldId="576"/>
            <ac:spMk id="7" creationId="{8877BFCC-83C6-79B0-9747-1E644C28E218}"/>
          </ac:spMkLst>
        </pc:spChg>
        <pc:picChg chg="del">
          <ac:chgData name="Tanner Tanja" userId="d22ffe93-8369-48a3-8bec-42e069527a2c" providerId="ADAL" clId="{9C500716-35FC-4800-9FAB-B759F374F2E6}" dt="2026-09-22T09:42:15.010" v="1308" actId="478"/>
          <ac:picMkLst>
            <pc:docMk/>
            <pc:sldMk cId="3379116340" sldId="576"/>
            <ac:picMk id="4" creationId="{68DA6B7C-CDFB-C685-82F6-BB75B42ACB1E}"/>
          </ac:picMkLst>
        </pc:picChg>
        <pc:picChg chg="del">
          <ac:chgData name="Tanner Tanja" userId="d22ffe93-8369-48a3-8bec-42e069527a2c" providerId="ADAL" clId="{9C500716-35FC-4800-9FAB-B759F374F2E6}" dt="2026-09-22T09:42:14.421" v="1307" actId="478"/>
          <ac:picMkLst>
            <pc:docMk/>
            <pc:sldMk cId="3379116340" sldId="576"/>
            <ac:picMk id="6" creationId="{1899C364-A818-4703-B6B7-831128D00D31}"/>
          </ac:picMkLst>
        </pc:picChg>
      </pc:sldChg>
      <pc:sldChg chg="addSp delSp modSp add mod ord">
        <pc:chgData name="Tanner Tanja" userId="d22ffe93-8369-48a3-8bec-42e069527a2c" providerId="ADAL" clId="{9C500716-35FC-4800-9FAB-B759F374F2E6}" dt="2026-09-22T09:56:48.898" v="1944" actId="20577"/>
        <pc:sldMkLst>
          <pc:docMk/>
          <pc:sldMk cId="3391310704" sldId="576"/>
        </pc:sldMkLst>
        <pc:spChg chg="mod">
          <ac:chgData name="Tanner Tanja" userId="d22ffe93-8369-48a3-8bec-42e069527a2c" providerId="ADAL" clId="{9C500716-35FC-4800-9FAB-B759F374F2E6}" dt="2026-09-22T09:42:40.072" v="1328" actId="20577"/>
          <ac:spMkLst>
            <pc:docMk/>
            <pc:sldMk cId="3391310704" sldId="576"/>
            <ac:spMk id="2" creationId="{21992BA8-6892-83F4-B0DE-1DC79DF8E34B}"/>
          </ac:spMkLst>
        </pc:spChg>
        <pc:spChg chg="mod">
          <ac:chgData name="Tanner Tanja" userId="d22ffe93-8369-48a3-8bec-42e069527a2c" providerId="ADAL" clId="{9C500716-35FC-4800-9FAB-B759F374F2E6}" dt="2026-09-22T09:56:48.898" v="1944" actId="20577"/>
          <ac:spMkLst>
            <pc:docMk/>
            <pc:sldMk cId="3391310704" sldId="576"/>
            <ac:spMk id="3" creationId="{B660ED89-88F9-84A2-B04C-700637947088}"/>
          </ac:spMkLst>
        </pc:spChg>
        <pc:picChg chg="del">
          <ac:chgData name="Tanner Tanja" userId="d22ffe93-8369-48a3-8bec-42e069527a2c" providerId="ADAL" clId="{9C500716-35FC-4800-9FAB-B759F374F2E6}" dt="2026-09-22T09:45:54.932" v="1385" actId="478"/>
          <ac:picMkLst>
            <pc:docMk/>
            <pc:sldMk cId="3391310704" sldId="576"/>
            <ac:picMk id="5" creationId="{6F06B6EF-1D73-CDE1-5DFB-131E5E034B31}"/>
          </ac:picMkLst>
        </pc:picChg>
        <pc:picChg chg="add mod">
          <ac:chgData name="Tanner Tanja" userId="d22ffe93-8369-48a3-8bec-42e069527a2c" providerId="ADAL" clId="{9C500716-35FC-4800-9FAB-B759F374F2E6}" dt="2026-09-22T09:49:00.436" v="1675" actId="14100"/>
          <ac:picMkLst>
            <pc:docMk/>
            <pc:sldMk cId="3391310704" sldId="576"/>
            <ac:picMk id="6" creationId="{218E05C8-123F-1173-EC01-28EC36FCD989}"/>
          </ac:picMkLst>
        </pc:picChg>
      </pc:sldChg>
      <pc:sldChg chg="addSp delSp modSp add mod ord">
        <pc:chgData name="Tanner Tanja" userId="d22ffe93-8369-48a3-8bec-42e069527a2c" providerId="ADAL" clId="{9C500716-35FC-4800-9FAB-B759F374F2E6}" dt="2026-09-22T14:50:57.152" v="4561" actId="20577"/>
        <pc:sldMkLst>
          <pc:docMk/>
          <pc:sldMk cId="835412706" sldId="577"/>
        </pc:sldMkLst>
        <pc:spChg chg="mod">
          <ac:chgData name="Tanner Tanja" userId="d22ffe93-8369-48a3-8bec-42e069527a2c" providerId="ADAL" clId="{9C500716-35FC-4800-9FAB-B759F374F2E6}" dt="2026-09-22T14:50:57.152" v="4561" actId="20577"/>
          <ac:spMkLst>
            <pc:docMk/>
            <pc:sldMk cId="835412706" sldId="577"/>
            <ac:spMk id="2" creationId="{FCF66B44-4A7C-2B4C-5B76-C264EE7312F2}"/>
          </ac:spMkLst>
        </pc:spChg>
        <pc:spChg chg="mod">
          <ac:chgData name="Tanner Tanja" userId="d22ffe93-8369-48a3-8bec-42e069527a2c" providerId="ADAL" clId="{9C500716-35FC-4800-9FAB-B759F374F2E6}" dt="2026-09-22T13:19:08.622" v="4411" actId="20577"/>
          <ac:spMkLst>
            <pc:docMk/>
            <pc:sldMk cId="835412706" sldId="577"/>
            <ac:spMk id="3" creationId="{863B45E3-B388-9067-4B19-54481B5FFE90}"/>
          </ac:spMkLst>
        </pc:spChg>
        <pc:picChg chg="del">
          <ac:chgData name="Tanner Tanja" userId="d22ffe93-8369-48a3-8bec-42e069527a2c" providerId="ADAL" clId="{9C500716-35FC-4800-9FAB-B759F374F2E6}" dt="2026-09-22T10:04:11.440" v="2078" actId="478"/>
          <ac:picMkLst>
            <pc:docMk/>
            <pc:sldMk cId="835412706" sldId="577"/>
            <ac:picMk id="5" creationId="{10BBD00B-D12B-5653-6E8F-276348FB6A62}"/>
          </ac:picMkLst>
        </pc:picChg>
        <pc:picChg chg="add del">
          <ac:chgData name="Tanner Tanja" userId="d22ffe93-8369-48a3-8bec-42e069527a2c" providerId="ADAL" clId="{9C500716-35FC-4800-9FAB-B759F374F2E6}" dt="2026-09-22T13:18:03.991" v="4406" actId="478"/>
          <ac:picMkLst>
            <pc:docMk/>
            <pc:sldMk cId="835412706" sldId="577"/>
            <ac:picMk id="6" creationId="{2493A917-E5F8-718B-F077-442A67DF03F0}"/>
          </ac:picMkLst>
        </pc:picChg>
      </pc:sldChg>
      <pc:sldChg chg="modSp add mod ord modAnim">
        <pc:chgData name="Tanner Tanja" userId="d22ffe93-8369-48a3-8bec-42e069527a2c" providerId="ADAL" clId="{9C500716-35FC-4800-9FAB-B759F374F2E6}" dt="2026-09-22T14:33:35.913" v="4544" actId="20577"/>
        <pc:sldMkLst>
          <pc:docMk/>
          <pc:sldMk cId="2708871344" sldId="578"/>
        </pc:sldMkLst>
        <pc:spChg chg="mod">
          <ac:chgData name="Tanner Tanja" userId="d22ffe93-8369-48a3-8bec-42e069527a2c" providerId="ADAL" clId="{9C500716-35FC-4800-9FAB-B759F374F2E6}" dt="2026-09-22T10:04:25.286" v="2103" actId="20577"/>
          <ac:spMkLst>
            <pc:docMk/>
            <pc:sldMk cId="2708871344" sldId="578"/>
            <ac:spMk id="2" creationId="{4F05450E-BD71-1407-E352-9D9F4C580D54}"/>
          </ac:spMkLst>
        </pc:spChg>
        <pc:spChg chg="mod">
          <ac:chgData name="Tanner Tanja" userId="d22ffe93-8369-48a3-8bec-42e069527a2c" providerId="ADAL" clId="{9C500716-35FC-4800-9FAB-B759F374F2E6}" dt="2026-09-22T14:33:35.913" v="4544" actId="20577"/>
          <ac:spMkLst>
            <pc:docMk/>
            <pc:sldMk cId="2708871344" sldId="578"/>
            <ac:spMk id="3" creationId="{537E46F0-C226-06A3-97CE-24C6CD3FBD6B}"/>
          </ac:spMkLst>
        </pc:spChg>
      </pc:sldChg>
      <pc:sldChg chg="modSp add mod ord modAnim">
        <pc:chgData name="Tanner Tanja" userId="d22ffe93-8369-48a3-8bec-42e069527a2c" providerId="ADAL" clId="{9C500716-35FC-4800-9FAB-B759F374F2E6}" dt="2026-09-22T14:20:03.977" v="4511"/>
        <pc:sldMkLst>
          <pc:docMk/>
          <pc:sldMk cId="2258249824" sldId="579"/>
        </pc:sldMkLst>
        <pc:spChg chg="mod">
          <ac:chgData name="Tanner Tanja" userId="d22ffe93-8369-48a3-8bec-42e069527a2c" providerId="ADAL" clId="{9C500716-35FC-4800-9FAB-B759F374F2E6}" dt="2026-09-22T10:04:47.557" v="2113" actId="20577"/>
          <ac:spMkLst>
            <pc:docMk/>
            <pc:sldMk cId="2258249824" sldId="579"/>
            <ac:spMk id="2" creationId="{B66C5704-7E95-ABD7-E741-8B29581AFA38}"/>
          </ac:spMkLst>
        </pc:spChg>
        <pc:spChg chg="mod">
          <ac:chgData name="Tanner Tanja" userId="d22ffe93-8369-48a3-8bec-42e069527a2c" providerId="ADAL" clId="{9C500716-35FC-4800-9FAB-B759F374F2E6}" dt="2026-09-22T14:09:20.782" v="4485" actId="20577"/>
          <ac:spMkLst>
            <pc:docMk/>
            <pc:sldMk cId="2258249824" sldId="579"/>
            <ac:spMk id="3" creationId="{6A391F63-38B7-7909-7DDC-33D5FDDF8D01}"/>
          </ac:spMkLst>
        </pc:spChg>
      </pc:sldChg>
      <pc:sldChg chg="addSp delSp modSp add mod">
        <pc:chgData name="Tanner Tanja" userId="d22ffe93-8369-48a3-8bec-42e069527a2c" providerId="ADAL" clId="{9C500716-35FC-4800-9FAB-B759F374F2E6}" dt="2026-09-22T14:07:21.902" v="4484" actId="20577"/>
        <pc:sldMkLst>
          <pc:docMk/>
          <pc:sldMk cId="2522478211" sldId="580"/>
        </pc:sldMkLst>
        <pc:spChg chg="mod">
          <ac:chgData name="Tanner Tanja" userId="d22ffe93-8369-48a3-8bec-42e069527a2c" providerId="ADAL" clId="{9C500716-35FC-4800-9FAB-B759F374F2E6}" dt="2026-09-22T14:07:21.902" v="4484" actId="20577"/>
          <ac:spMkLst>
            <pc:docMk/>
            <pc:sldMk cId="2522478211" sldId="580"/>
            <ac:spMk id="2" creationId="{226F1124-6B03-A986-5C7A-02C39E1FD405}"/>
          </ac:spMkLst>
        </pc:spChg>
        <pc:spChg chg="del mod">
          <ac:chgData name="Tanner Tanja" userId="d22ffe93-8369-48a3-8bec-42e069527a2c" providerId="ADAL" clId="{9C500716-35FC-4800-9FAB-B759F374F2E6}" dt="2026-09-22T12:36:28.700" v="2630" actId="478"/>
          <ac:spMkLst>
            <pc:docMk/>
            <pc:sldMk cId="2522478211" sldId="580"/>
            <ac:spMk id="3" creationId="{3DEDF421-B45F-11E9-E350-88AE3E3B4B2F}"/>
          </ac:spMkLst>
        </pc:spChg>
        <pc:spChg chg="add del mod">
          <ac:chgData name="Tanner Tanja" userId="d22ffe93-8369-48a3-8bec-42e069527a2c" providerId="ADAL" clId="{9C500716-35FC-4800-9FAB-B759F374F2E6}" dt="2026-09-22T12:37:04.588" v="2643"/>
          <ac:spMkLst>
            <pc:docMk/>
            <pc:sldMk cId="2522478211" sldId="580"/>
            <ac:spMk id="5" creationId="{32E4C699-5661-5636-7604-C049D9753567}"/>
          </ac:spMkLst>
        </pc:spChg>
        <pc:spChg chg="add mod">
          <ac:chgData name="Tanner Tanja" userId="d22ffe93-8369-48a3-8bec-42e069527a2c" providerId="ADAL" clId="{9C500716-35FC-4800-9FAB-B759F374F2E6}" dt="2026-09-22T12:36:46.330" v="2635"/>
          <ac:spMkLst>
            <pc:docMk/>
            <pc:sldMk cId="2522478211" sldId="580"/>
            <ac:spMk id="6" creationId="{567CCC27-C19C-F35C-5475-D40B6AB4EA6F}"/>
          </ac:spMkLst>
        </pc:spChg>
        <pc:spChg chg="add mod">
          <ac:chgData name="Tanner Tanja" userId="d22ffe93-8369-48a3-8bec-42e069527a2c" providerId="ADAL" clId="{9C500716-35FC-4800-9FAB-B759F374F2E6}" dt="2026-09-22T12:36:59.702" v="2640"/>
          <ac:spMkLst>
            <pc:docMk/>
            <pc:sldMk cId="2522478211" sldId="580"/>
            <ac:spMk id="7" creationId="{056FD10B-4EA0-BB76-B93B-B011323AA257}"/>
          </ac:spMkLst>
        </pc:spChg>
        <pc:spChg chg="add mod">
          <ac:chgData name="Tanner Tanja" userId="d22ffe93-8369-48a3-8bec-42e069527a2c" providerId="ADAL" clId="{9C500716-35FC-4800-9FAB-B759F374F2E6}" dt="2026-09-22T12:38:48.731" v="3052" actId="20577"/>
          <ac:spMkLst>
            <pc:docMk/>
            <pc:sldMk cId="2522478211" sldId="580"/>
            <ac:spMk id="8" creationId="{DFD9B25F-8773-B538-6F5A-896C9806601E}"/>
          </ac:spMkLst>
        </pc:spChg>
      </pc:sldChg>
      <pc:sldChg chg="modSp add del mod">
        <pc:chgData name="Tanner Tanja" userId="d22ffe93-8369-48a3-8bec-42e069527a2c" providerId="ADAL" clId="{9C500716-35FC-4800-9FAB-B759F374F2E6}" dt="2026-09-22T12:34:07.964" v="2441" actId="2696"/>
        <pc:sldMkLst>
          <pc:docMk/>
          <pc:sldMk cId="1396156664" sldId="581"/>
        </pc:sldMkLst>
        <pc:spChg chg="mod">
          <ac:chgData name="Tanner Tanja" userId="d22ffe93-8369-48a3-8bec-42e069527a2c" providerId="ADAL" clId="{9C500716-35FC-4800-9FAB-B759F374F2E6}" dt="2026-09-22T12:33:40.065" v="2398" actId="20577"/>
          <ac:spMkLst>
            <pc:docMk/>
            <pc:sldMk cId="1396156664" sldId="581"/>
            <ac:spMk id="2" creationId="{03E0E982-245F-76D3-FDEE-3D7C8693C615}"/>
          </ac:spMkLst>
        </pc:spChg>
        <pc:spChg chg="mod">
          <ac:chgData name="Tanner Tanja" userId="d22ffe93-8369-48a3-8bec-42e069527a2c" providerId="ADAL" clId="{9C500716-35FC-4800-9FAB-B759F374F2E6}" dt="2026-09-22T12:33:57.068" v="2439" actId="20577"/>
          <ac:spMkLst>
            <pc:docMk/>
            <pc:sldMk cId="1396156664" sldId="581"/>
            <ac:spMk id="3" creationId="{EE28E923-904F-B546-908F-10DFF8882510}"/>
          </ac:spMkLst>
        </pc:spChg>
      </pc:sldChg>
      <pc:sldChg chg="modSp add mod modAnim">
        <pc:chgData name="Tanner Tanja" userId="d22ffe93-8369-48a3-8bec-42e069527a2c" providerId="ADAL" clId="{9C500716-35FC-4800-9FAB-B759F374F2E6}" dt="2026-09-22T14:20:25.751" v="4513"/>
        <pc:sldMkLst>
          <pc:docMk/>
          <pc:sldMk cId="158063841" sldId="582"/>
        </pc:sldMkLst>
        <pc:spChg chg="mod">
          <ac:chgData name="Tanner Tanja" userId="d22ffe93-8369-48a3-8bec-42e069527a2c" providerId="ADAL" clId="{9C500716-35FC-4800-9FAB-B759F374F2E6}" dt="2026-09-22T13:23:42.722" v="4466" actId="207"/>
          <ac:spMkLst>
            <pc:docMk/>
            <pc:sldMk cId="158063841" sldId="582"/>
            <ac:spMk id="3" creationId="{31F0CF5A-CF87-2186-BC2B-0A049E8A0A7F}"/>
          </ac:spMkLst>
        </pc:spChg>
      </pc:sldChg>
      <pc:sldChg chg="modSp add mod">
        <pc:chgData name="Tanner Tanja" userId="d22ffe93-8369-48a3-8bec-42e069527a2c" providerId="ADAL" clId="{9C500716-35FC-4800-9FAB-B759F374F2E6}" dt="2026-09-22T12:55:56.009" v="3113" actId="6549"/>
        <pc:sldMkLst>
          <pc:docMk/>
          <pc:sldMk cId="2326477420" sldId="583"/>
        </pc:sldMkLst>
        <pc:spChg chg="mod">
          <ac:chgData name="Tanner Tanja" userId="d22ffe93-8369-48a3-8bec-42e069527a2c" providerId="ADAL" clId="{9C500716-35FC-4800-9FAB-B759F374F2E6}" dt="2026-09-22T12:55:29.810" v="3112" actId="6549"/>
          <ac:spMkLst>
            <pc:docMk/>
            <pc:sldMk cId="2326477420" sldId="583"/>
            <ac:spMk id="2" creationId="{0221507E-DBDF-6350-38DD-91436FE09048}"/>
          </ac:spMkLst>
        </pc:spChg>
        <pc:spChg chg="mod">
          <ac:chgData name="Tanner Tanja" userId="d22ffe93-8369-48a3-8bec-42e069527a2c" providerId="ADAL" clId="{9C500716-35FC-4800-9FAB-B759F374F2E6}" dt="2026-09-22T12:55:56.009" v="3113" actId="6549"/>
          <ac:spMkLst>
            <pc:docMk/>
            <pc:sldMk cId="2326477420" sldId="583"/>
            <ac:spMk id="8" creationId="{EB1C6BF6-04ED-CFDE-F70C-1F18532B04F0}"/>
          </ac:spMkLst>
        </pc:spChg>
      </pc:sldChg>
      <pc:sldChg chg="add">
        <pc:chgData name="Tanner Tanja" userId="d22ffe93-8369-48a3-8bec-42e069527a2c" providerId="ADAL" clId="{9C500716-35FC-4800-9FAB-B759F374F2E6}" dt="2026-09-22T13:15:00.093" v="4391" actId="2890"/>
        <pc:sldMkLst>
          <pc:docMk/>
          <pc:sldMk cId="1164510730" sldId="58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2102" tIns="46051" rIns="92102" bIns="46051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6" y="0"/>
            <a:ext cx="2945659" cy="496332"/>
          </a:xfrm>
          <a:prstGeom prst="rect">
            <a:avLst/>
          </a:prstGeom>
        </p:spPr>
        <p:txBody>
          <a:bodyPr vert="horz" lIns="92102" tIns="46051" rIns="92102" bIns="46051" rtlCol="0"/>
          <a:lstStyle>
            <a:lvl1pPr algn="r">
              <a:defRPr sz="1200"/>
            </a:lvl1pPr>
          </a:lstStyle>
          <a:p>
            <a:fld id="{230119CC-C88E-4915-82BA-D44C326157D0}" type="datetimeFigureOut">
              <a:rPr lang="fr-CH" smtClean="0"/>
              <a:t>29.09.26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2" y="9428583"/>
            <a:ext cx="2945659" cy="496332"/>
          </a:xfrm>
          <a:prstGeom prst="rect">
            <a:avLst/>
          </a:prstGeom>
        </p:spPr>
        <p:txBody>
          <a:bodyPr vert="horz" lIns="92102" tIns="46051" rIns="92102" bIns="46051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6" y="9428583"/>
            <a:ext cx="2945659" cy="496332"/>
          </a:xfrm>
          <a:prstGeom prst="rect">
            <a:avLst/>
          </a:prstGeom>
        </p:spPr>
        <p:txBody>
          <a:bodyPr vert="horz" lIns="92102" tIns="46051" rIns="92102" bIns="46051" rtlCol="0" anchor="b"/>
          <a:lstStyle>
            <a:lvl1pPr algn="r">
              <a:defRPr sz="1200"/>
            </a:lvl1pPr>
          </a:lstStyle>
          <a:p>
            <a:fld id="{1299AFC2-92D3-4C58-9E1D-2F415AFBF45F}" type="slidenum">
              <a:rPr lang="fr-CH" smtClean="0"/>
              <a:t>‹Nr.›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112320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wrap="square" lIns="92102" tIns="46051" rIns="92102" bIns="46051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Calibri" pitchFamily="34" charset="0"/>
              </a:defRPr>
            </a:lvl1pPr>
          </a:lstStyle>
          <a:p>
            <a:endParaRPr lang="fr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6332"/>
          </a:xfrm>
          <a:prstGeom prst="rect">
            <a:avLst/>
          </a:prstGeom>
        </p:spPr>
        <p:txBody>
          <a:bodyPr vert="horz" wrap="square" lIns="92102" tIns="46051" rIns="92102" bIns="4605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E032694F-FD2E-45AC-9D43-536C462D8729}" type="datetime1">
              <a:rPr lang="fr-CH" smtClean="0"/>
              <a:pPr/>
              <a:t>29.09.26</a:t>
            </a:fld>
            <a:endParaRPr lang="fr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2102" tIns="46051" rIns="92102" bIns="46051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7"/>
            <a:ext cx="5438140" cy="4466987"/>
          </a:xfrm>
          <a:prstGeom prst="rect">
            <a:avLst/>
          </a:prstGeom>
        </p:spPr>
        <p:txBody>
          <a:bodyPr vert="horz" wrap="square" lIns="92102" tIns="46051" rIns="92102" bIns="46051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CH"/>
              <a:t>Textmasterformate durch Klicken bearbeiten</a:t>
            </a:r>
          </a:p>
          <a:p>
            <a:pPr lvl="1"/>
            <a:r>
              <a:rPr lang="fr-CH"/>
              <a:t>Zweite Ebene</a:t>
            </a:r>
          </a:p>
          <a:p>
            <a:pPr lvl="2"/>
            <a:r>
              <a:rPr lang="fr-CH"/>
              <a:t>Dritte Ebene</a:t>
            </a:r>
          </a:p>
          <a:p>
            <a:pPr lvl="3"/>
            <a:r>
              <a:rPr lang="fr-CH"/>
              <a:t>Vierte Ebene</a:t>
            </a:r>
          </a:p>
          <a:p>
            <a:pPr lvl="4"/>
            <a:r>
              <a:rPr lang="fr-CH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428583"/>
            <a:ext cx="2945659" cy="496332"/>
          </a:xfrm>
          <a:prstGeom prst="rect">
            <a:avLst/>
          </a:prstGeom>
        </p:spPr>
        <p:txBody>
          <a:bodyPr vert="horz" wrap="square" lIns="92102" tIns="46051" rIns="92102" bIns="46051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Calibri" pitchFamily="34" charset="0"/>
              </a:defRPr>
            </a:lvl1pPr>
          </a:lstStyle>
          <a:p>
            <a:endParaRPr lang="fr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6" y="9428583"/>
            <a:ext cx="2945659" cy="496332"/>
          </a:xfrm>
          <a:prstGeom prst="rect">
            <a:avLst/>
          </a:prstGeom>
        </p:spPr>
        <p:txBody>
          <a:bodyPr vert="horz" wrap="square" lIns="92102" tIns="46051" rIns="92102" bIns="4605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C1870A02-3A71-4083-BCC0-4D14A98E74AD}" type="slidenum">
              <a:rPr lang="fr-CH" smtClean="0"/>
              <a:pPr/>
              <a:t>‹Nr.›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424699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CH" dirty="0"/>
          </a:p>
        </p:txBody>
      </p:sp>
      <p:sp>
        <p:nvSpPr>
          <p:cNvPr id="10244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0049294-DB17-4029-A513-C1869F63CAA3}" type="slidenum">
              <a:rPr lang="fr-CH" smtClean="0"/>
              <a:pPr/>
              <a:t>1</a:t>
            </a:fld>
            <a:endParaRPr lang="fr-C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9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4" Type="http://schemas.openxmlformats.org/officeDocument/2006/relationships/oleObject" Target="../embeddings/oleObject3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oleObject" Target="../embeddings/oleObject3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oleObject" Target="../embeddings/oleObject3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11" name="Objekt 10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7" name="Text Placeholder 2"/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>
          <a:xfrm>
            <a:off x="607485" y="3564000"/>
            <a:ext cx="11053233" cy="274638"/>
          </a:xfrm>
        </p:spPr>
        <p:txBody>
          <a:bodyPr/>
          <a:lstStyle>
            <a:lvl1pPr>
              <a:defRPr sz="1800" smtClean="0">
                <a:latin typeface="Arial" charset="0"/>
              </a:defRPr>
            </a:lvl1pPr>
          </a:lstStyle>
          <a:p>
            <a:r>
              <a:rPr lang="fr-CH"/>
              <a:t>Cliquer pour insérer un sous-titre</a:t>
            </a:r>
          </a:p>
        </p:txBody>
      </p:sp>
      <p:pic>
        <p:nvPicPr>
          <p:cNvPr id="13" name="Picture 12" descr="logo_etat_FR_vers_compacte.jpg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24000" y="417601"/>
            <a:ext cx="2112000" cy="607789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>
            <p:custDataLst>
              <p:tags r:id="rId3"/>
            </p:custDataLst>
          </p:nvPr>
        </p:nvSpPr>
        <p:spPr>
          <a:xfrm>
            <a:off x="3352800" y="363600"/>
            <a:ext cx="6885517" cy="522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>
              <a:lnSpc>
                <a:spcPts val="1350"/>
              </a:lnSpc>
              <a:spcAft>
                <a:spcPts val="0"/>
              </a:spcAft>
              <a:buClr>
                <a:srgbClr val="074EA1"/>
              </a:buClr>
            </a:pPr>
            <a:r>
              <a:rPr lang="fr-CH" sz="1000" b="1"/>
              <a:t>Service de l’orientation professionnelle </a:t>
            </a:r>
          </a:p>
          <a:p>
            <a:pPr algn="l">
              <a:lnSpc>
                <a:spcPts val="1350"/>
              </a:lnSpc>
              <a:spcAft>
                <a:spcPts val="0"/>
              </a:spcAft>
              <a:buClr>
                <a:srgbClr val="074EA1"/>
              </a:buClr>
            </a:pPr>
            <a:r>
              <a:rPr lang="fr-CH" sz="1000" b="1"/>
              <a:t>et de</a:t>
            </a:r>
            <a:r>
              <a:rPr lang="fr-CH" sz="1000" b="1" baseline="0"/>
              <a:t> la formation des adultes </a:t>
            </a:r>
            <a:r>
              <a:rPr lang="fr-CH" sz="1000" b="0" i="0"/>
              <a:t>SOPFA</a:t>
            </a:r>
          </a:p>
          <a:p>
            <a:pPr algn="l">
              <a:lnSpc>
                <a:spcPts val="1350"/>
              </a:lnSpc>
              <a:spcAft>
                <a:spcPts val="0"/>
              </a:spcAft>
              <a:buClr>
                <a:srgbClr val="074EA1"/>
              </a:buClr>
            </a:pPr>
            <a:r>
              <a:rPr lang="fr-CH" sz="1000" b="1" i="0" err="1"/>
              <a:t>Amt</a:t>
            </a:r>
            <a:r>
              <a:rPr lang="fr-CH" sz="1000" b="1" i="0"/>
              <a:t> </a:t>
            </a:r>
            <a:r>
              <a:rPr lang="fr-CH" sz="1000" b="1" i="0" err="1"/>
              <a:t>für</a:t>
            </a:r>
            <a:r>
              <a:rPr lang="fr-CH" sz="1000" b="1" i="0"/>
              <a:t> </a:t>
            </a:r>
            <a:r>
              <a:rPr lang="fr-CH" sz="1000" b="1" i="0" err="1"/>
              <a:t>Berufsberatung</a:t>
            </a:r>
            <a:r>
              <a:rPr lang="fr-CH" sz="1000" b="1" i="0"/>
              <a:t> </a:t>
            </a:r>
            <a:r>
              <a:rPr lang="fr-CH" sz="1000" b="1" i="0" err="1"/>
              <a:t>und</a:t>
            </a:r>
            <a:r>
              <a:rPr lang="fr-CH" sz="1000" b="1" i="0"/>
              <a:t> </a:t>
            </a:r>
            <a:r>
              <a:rPr lang="fr-CH" sz="1000" b="1" i="0" err="1"/>
              <a:t>Erwachsenenbildung</a:t>
            </a:r>
            <a:r>
              <a:rPr lang="fr-CH" sz="1000" b="0" i="0"/>
              <a:t> BEA</a:t>
            </a:r>
          </a:p>
        </p:txBody>
      </p:sp>
      <p:sp>
        <p:nvSpPr>
          <p:cNvPr id="10" name="TextBox 9"/>
          <p:cNvSpPr txBox="1"/>
          <p:nvPr userDrawn="1">
            <p:custDataLst>
              <p:tags r:id="rId4"/>
            </p:custDataLst>
          </p:nvPr>
        </p:nvSpPr>
        <p:spPr>
          <a:xfrm>
            <a:off x="624000" y="6147687"/>
            <a:ext cx="7139517" cy="489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>
              <a:lnSpc>
                <a:spcPts val="1300"/>
              </a:lnSpc>
              <a:spcAft>
                <a:spcPts val="0"/>
              </a:spcAft>
              <a:buClr>
                <a:srgbClr val="074EA1"/>
              </a:buClr>
            </a:pPr>
            <a:r>
              <a:rPr lang="fr-CH" sz="1000" b="0" i="0"/>
              <a:t>—</a:t>
            </a:r>
          </a:p>
          <a:p>
            <a:pPr algn="l">
              <a:lnSpc>
                <a:spcPts val="1300"/>
              </a:lnSpc>
              <a:spcAft>
                <a:spcPts val="0"/>
              </a:spcAft>
              <a:buClr>
                <a:srgbClr val="074EA1"/>
              </a:buClr>
            </a:pPr>
            <a:r>
              <a:rPr lang="de-CH" sz="105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Direction</a:t>
            </a:r>
            <a:r>
              <a:rPr lang="de-CH" sz="105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la formation et des </a:t>
            </a:r>
            <a:r>
              <a:rPr lang="de-CH" sz="105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affaires</a:t>
            </a:r>
            <a:r>
              <a:rPr lang="de-CH" sz="105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de-CH" sz="105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culturelles</a:t>
            </a:r>
            <a:r>
              <a:rPr lang="de-CH" sz="1050" b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DFAC</a:t>
            </a:r>
            <a:br>
              <a:rPr lang="de-CH" sz="105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CH" sz="105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Direktion für Bildung und kulturelle Angelegenheiten </a:t>
            </a:r>
            <a:r>
              <a:rPr lang="de-CH" sz="1050" b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BKAD</a:t>
            </a:r>
            <a:endParaRPr lang="fr-CH" sz="105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Connector 7"/>
          <p:cNvCxnSpPr/>
          <p:nvPr userDrawn="1">
            <p:custDataLst>
              <p:tags r:id="rId5"/>
            </p:custDataLst>
          </p:nvPr>
        </p:nvCxnSpPr>
        <p:spPr>
          <a:xfrm>
            <a:off x="600000" y="1263600"/>
            <a:ext cx="10992000" cy="1588"/>
          </a:xfrm>
          <a:prstGeom prst="line">
            <a:avLst/>
          </a:prstGeom>
          <a:ln w="31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re 3">
            <a:extLst>
              <a:ext uri="{FF2B5EF4-FFF2-40B4-BE49-F238E27FC236}">
                <a16:creationId xmlns:a16="http://schemas.microsoft.com/office/drawing/2014/main" id="{7A3709F0-01FB-05F2-5403-F811FB67F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0" y="1698810"/>
            <a:ext cx="10989733" cy="47448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 dirty="0"/>
          </a:p>
        </p:txBody>
      </p:sp>
      <p:pic>
        <p:nvPicPr>
          <p:cNvPr id="3" name="Image 2" descr="Une image contenant Graphique, capture d’écran, graphisme, conception&#10;&#10;Description générée automatiquement">
            <a:extLst>
              <a:ext uri="{FF2B5EF4-FFF2-40B4-BE49-F238E27FC236}">
                <a16:creationId xmlns:a16="http://schemas.microsoft.com/office/drawing/2014/main" id="{402C916C-2F23-A931-3B49-69EC55BDED8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463177" y="235437"/>
            <a:ext cx="2783668" cy="871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0" imgH="0" progId="">
                  <p:embed/>
                </p:oleObj>
              </mc:Choice>
              <mc:Fallback>
                <p:oleObj name="think-cell Slide" r:id="rId4" imgW="0" imgH="0" progId="">
                  <p:embed/>
                  <p:pic>
                    <p:nvPicPr>
                      <p:cNvPr id="13" name="Objekt 1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 noChangeAspect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09600" y="304801"/>
            <a:ext cx="10989733" cy="984885"/>
          </a:xfrm>
        </p:spPr>
        <p:txBody>
          <a:bodyPr/>
          <a:lstStyle>
            <a:lvl1pPr>
              <a:defRPr/>
            </a:lvl1pPr>
          </a:lstStyle>
          <a:p>
            <a:r>
              <a:rPr lang="fr-CH"/>
              <a:t>Titel bearbeiten</a:t>
            </a:r>
            <a:br>
              <a:rPr lang="fr-CH"/>
            </a:br>
            <a:r>
              <a:rPr lang="fr-CH"/>
              <a:t>—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609600" y="1327201"/>
            <a:ext cx="10989733" cy="1692771"/>
          </a:xfrm>
        </p:spPr>
        <p:txBody>
          <a:bodyPr/>
          <a:lstStyle>
            <a:lvl1pPr marL="358775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  <a:defRPr/>
            </a:lvl1pPr>
          </a:lstStyle>
          <a:p>
            <a:pPr marL="358775" lvl="0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</a:pPr>
            <a:r>
              <a:rPr lang="fr-FR" b="1">
                <a:latin typeface="Arial" charset="0"/>
              </a:rPr>
              <a:t>Cliquez pour modifier les styles du texte du masque</a:t>
            </a:r>
          </a:p>
          <a:p>
            <a:pPr marL="358775" lvl="1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</a:pPr>
            <a:r>
              <a:rPr lang="fr-FR" b="1">
                <a:latin typeface="Arial" charset="0"/>
              </a:rPr>
              <a:t>Deuxième niveau</a:t>
            </a:r>
          </a:p>
          <a:p>
            <a:pPr marL="358775" lvl="2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</a:pPr>
            <a:r>
              <a:rPr lang="fr-FR" b="1">
                <a:latin typeface="Arial" charset="0"/>
              </a:rPr>
              <a:t>Troisième niveau</a:t>
            </a:r>
          </a:p>
          <a:p>
            <a:pPr marL="358775" lvl="3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</a:pPr>
            <a:r>
              <a:rPr lang="fr-FR" b="1">
                <a:latin typeface="Arial" charset="0"/>
              </a:rPr>
              <a:t>Quatrième niveau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0" imgH="0" progId="">
                  <p:embed/>
                </p:oleObj>
              </mc:Choice>
              <mc:Fallback>
                <p:oleObj name="think-cell Slide" r:id="rId4" imgW="0" imgH="0" progId="">
                  <p:embed/>
                  <p:pic>
                    <p:nvPicPr>
                      <p:cNvPr id="13" name="Objekt 1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09600" y="304801"/>
            <a:ext cx="10989733" cy="984885"/>
          </a:xfrm>
        </p:spPr>
        <p:txBody>
          <a:bodyPr/>
          <a:lstStyle>
            <a:lvl1pPr>
              <a:defRPr/>
            </a:lvl1pPr>
          </a:lstStyle>
          <a:p>
            <a:r>
              <a:rPr lang="fr-CH"/>
              <a:t>Titel bearbeiten</a:t>
            </a:r>
            <a:br>
              <a:rPr lang="fr-CH"/>
            </a:br>
            <a:r>
              <a:rPr lang="fr-CH"/>
              <a:t>—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9600" y="1327201"/>
            <a:ext cx="10989733" cy="1692771"/>
          </a:xfrm>
        </p:spPr>
        <p:txBody>
          <a:bodyPr/>
          <a:lstStyle>
            <a:lvl1pPr marL="358775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  <a:defRPr/>
            </a:lvl1pPr>
          </a:lstStyle>
          <a:p>
            <a:pPr marL="358775" lvl="0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</a:pPr>
            <a:r>
              <a:rPr lang="fr-FR" b="1">
                <a:latin typeface="Arial" charset="0"/>
              </a:rPr>
              <a:t>Cliquez pour modifier les styles du texte du masque</a:t>
            </a:r>
          </a:p>
          <a:p>
            <a:pPr marL="358775" lvl="1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</a:pPr>
            <a:r>
              <a:rPr lang="fr-FR" b="1">
                <a:latin typeface="Arial" charset="0"/>
              </a:rPr>
              <a:t>Deuxième niveau</a:t>
            </a:r>
          </a:p>
          <a:p>
            <a:pPr marL="358775" lvl="2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</a:pPr>
            <a:r>
              <a:rPr lang="fr-FR" b="1">
                <a:latin typeface="Arial" charset="0"/>
              </a:rPr>
              <a:t>Troisième niveau</a:t>
            </a:r>
          </a:p>
          <a:p>
            <a:pPr marL="358775" lvl="3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</a:pPr>
            <a:r>
              <a:rPr lang="fr-FR" b="1">
                <a:latin typeface="Arial" charset="0"/>
              </a:rPr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355289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0" imgH="0" progId="">
                  <p:embed/>
                </p:oleObj>
              </mc:Choice>
              <mc:Fallback>
                <p:oleObj name="think-cell Slide" r:id="rId4" imgW="0" imgH="0" progId="">
                  <p:embed/>
                  <p:pic>
                    <p:nvPicPr>
                      <p:cNvPr id="13" name="Objekt 1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09600" y="304801"/>
            <a:ext cx="10989733" cy="984885"/>
          </a:xfrm>
        </p:spPr>
        <p:txBody>
          <a:bodyPr/>
          <a:lstStyle>
            <a:lvl1pPr>
              <a:defRPr/>
            </a:lvl1pPr>
          </a:lstStyle>
          <a:p>
            <a:r>
              <a:rPr lang="fr-CH"/>
              <a:t>Titel bearbeiten</a:t>
            </a:r>
            <a:br>
              <a:rPr lang="fr-CH"/>
            </a:br>
            <a:r>
              <a:rPr lang="fr-CH"/>
              <a:t>—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9600" y="1327201"/>
            <a:ext cx="10989733" cy="1692771"/>
          </a:xfrm>
        </p:spPr>
        <p:txBody>
          <a:bodyPr/>
          <a:lstStyle>
            <a:lvl1pPr marL="358775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  <a:defRPr/>
            </a:lvl1pPr>
          </a:lstStyle>
          <a:p>
            <a:pPr marL="358775" lvl="0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</a:pPr>
            <a:r>
              <a:rPr lang="fr-FR" b="1">
                <a:latin typeface="Arial" charset="0"/>
              </a:rPr>
              <a:t>Cliquez pour modifier les styles du texte du masque</a:t>
            </a:r>
          </a:p>
          <a:p>
            <a:pPr marL="358775" lvl="1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</a:pPr>
            <a:r>
              <a:rPr lang="fr-FR" b="1">
                <a:latin typeface="Arial" charset="0"/>
              </a:rPr>
              <a:t>Deuxième niveau</a:t>
            </a:r>
          </a:p>
          <a:p>
            <a:pPr marL="358775" lvl="2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</a:pPr>
            <a:r>
              <a:rPr lang="fr-FR" b="1">
                <a:latin typeface="Arial" charset="0"/>
              </a:rPr>
              <a:t>Troisième niveau</a:t>
            </a:r>
          </a:p>
          <a:p>
            <a:pPr marL="358775" lvl="3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</a:pPr>
            <a:r>
              <a:rPr lang="fr-FR" b="1">
                <a:latin typeface="Arial" charset="0"/>
              </a:rPr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900944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0" imgH="0" progId="">
                  <p:embed/>
                </p:oleObj>
              </mc:Choice>
              <mc:Fallback>
                <p:oleObj name="think-cell Slide" r:id="rId4" imgW="0" imgH="0" progId="">
                  <p:embed/>
                  <p:pic>
                    <p:nvPicPr>
                      <p:cNvPr id="13" name="Objekt 1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09600" y="304801"/>
            <a:ext cx="10989733" cy="984885"/>
          </a:xfrm>
        </p:spPr>
        <p:txBody>
          <a:bodyPr/>
          <a:lstStyle>
            <a:lvl1pPr>
              <a:defRPr/>
            </a:lvl1pPr>
          </a:lstStyle>
          <a:p>
            <a:r>
              <a:rPr lang="fr-CH"/>
              <a:t>Titel bearbeiten</a:t>
            </a:r>
            <a:br>
              <a:rPr lang="fr-CH"/>
            </a:br>
            <a:r>
              <a:rPr lang="fr-CH"/>
              <a:t>—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9600" y="1327201"/>
            <a:ext cx="10989733" cy="1692771"/>
          </a:xfrm>
        </p:spPr>
        <p:txBody>
          <a:bodyPr/>
          <a:lstStyle>
            <a:lvl1pPr marL="358775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  <a:defRPr/>
            </a:lvl1pPr>
          </a:lstStyle>
          <a:p>
            <a:pPr marL="358775" lvl="0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</a:pPr>
            <a:r>
              <a:rPr lang="fr-FR" b="1">
                <a:latin typeface="Arial" charset="0"/>
              </a:rPr>
              <a:t>Cliquez pour modifier les styles du texte du masque</a:t>
            </a:r>
          </a:p>
          <a:p>
            <a:pPr marL="358775" lvl="1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</a:pPr>
            <a:r>
              <a:rPr lang="fr-FR" b="1">
                <a:latin typeface="Arial" charset="0"/>
              </a:rPr>
              <a:t>Deuxième niveau</a:t>
            </a:r>
          </a:p>
          <a:p>
            <a:pPr marL="358775" lvl="2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</a:pPr>
            <a:r>
              <a:rPr lang="fr-FR" b="1">
                <a:latin typeface="Arial" charset="0"/>
              </a:rPr>
              <a:t>Troisième niveau</a:t>
            </a:r>
          </a:p>
          <a:p>
            <a:pPr marL="358775" lvl="3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</a:pPr>
            <a:r>
              <a:rPr lang="fr-FR" b="1">
                <a:latin typeface="Arial" charset="0"/>
              </a:rPr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4053397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kt 12" hidden="1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0" imgH="0" progId="">
                  <p:embed/>
                </p:oleObj>
              </mc:Choice>
              <mc:Fallback>
                <p:oleObj name="think-cell Slide" r:id="rId4" imgW="0" imgH="0" progId="">
                  <p:embed/>
                  <p:pic>
                    <p:nvPicPr>
                      <p:cNvPr id="13" name="Objekt 1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09600" y="304801"/>
            <a:ext cx="10989733" cy="984885"/>
          </a:xfrm>
        </p:spPr>
        <p:txBody>
          <a:bodyPr/>
          <a:lstStyle>
            <a:lvl1pPr>
              <a:defRPr/>
            </a:lvl1pPr>
          </a:lstStyle>
          <a:p>
            <a:r>
              <a:rPr lang="fr-CH"/>
              <a:t>Titel bearbeiten</a:t>
            </a:r>
            <a:br>
              <a:rPr lang="fr-CH"/>
            </a:br>
            <a:r>
              <a:rPr lang="fr-CH"/>
              <a:t>—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9600" y="1327201"/>
            <a:ext cx="10989733" cy="1692771"/>
          </a:xfrm>
        </p:spPr>
        <p:txBody>
          <a:bodyPr/>
          <a:lstStyle>
            <a:lvl1pPr marL="358775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  <a:defRPr/>
            </a:lvl1pPr>
          </a:lstStyle>
          <a:p>
            <a:pPr marL="358775" lvl="0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</a:pPr>
            <a:r>
              <a:rPr lang="fr-FR" b="1">
                <a:latin typeface="Arial" charset="0"/>
              </a:rPr>
              <a:t>Cliquez pour modifier les styles du texte du masque</a:t>
            </a:r>
          </a:p>
          <a:p>
            <a:pPr marL="358775" lvl="1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</a:pPr>
            <a:r>
              <a:rPr lang="fr-FR" b="1">
                <a:latin typeface="Arial" charset="0"/>
              </a:rPr>
              <a:t>Deuxième niveau</a:t>
            </a:r>
          </a:p>
          <a:p>
            <a:pPr marL="358775" lvl="2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</a:pPr>
            <a:r>
              <a:rPr lang="fr-FR" b="1">
                <a:latin typeface="Arial" charset="0"/>
              </a:rPr>
              <a:t>Troisième niveau</a:t>
            </a:r>
          </a:p>
          <a:p>
            <a:pPr marL="358775" lvl="3" indent="-358775">
              <a:spcAft>
                <a:spcPct val="50000"/>
              </a:spcAft>
              <a:buClr>
                <a:schemeClr val="tx1"/>
              </a:buClr>
              <a:buFont typeface="Lucida Grande" pitchFamily="-112" charset="0"/>
              <a:buAutoNum type="arabicPeriod"/>
            </a:pPr>
            <a:r>
              <a:rPr lang="fr-FR" b="1">
                <a:latin typeface="Arial" charset="0"/>
              </a:rPr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981219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13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5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tags" Target="../tags/tag4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3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4" name="Rectangle 10" hidden="1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0" imgH="0" progId="">
                  <p:embed/>
                </p:oleObj>
              </mc:Choice>
              <mc:Fallback>
                <p:oleObj name="think-cell Slide" r:id="rId14" imgW="0" imgH="0" progId="">
                  <p:embed/>
                  <p:pic>
                    <p:nvPicPr>
                      <p:cNvPr id="1034" name="Rectangle 10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Title Placeholder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 bwMode="auto">
          <a:xfrm>
            <a:off x="609600" y="306000"/>
            <a:ext cx="10989733" cy="951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CH" dirty="0"/>
              <a:t>Titre exemple</a:t>
            </a:r>
            <a:br>
              <a:rPr lang="fr-CH" dirty="0"/>
            </a:br>
            <a:r>
              <a:rPr lang="fr-CH" dirty="0"/>
              <a:t>—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  <p:custDataLst>
              <p:tags r:id="rId9"/>
            </p:custDataLst>
          </p:nvPr>
        </p:nvSpPr>
        <p:spPr bwMode="auto">
          <a:xfrm>
            <a:off x="609600" y="1371600"/>
            <a:ext cx="10989733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CH"/>
              <a:t>Texte principal</a:t>
            </a:r>
          </a:p>
          <a:p>
            <a:pPr lvl="1"/>
            <a:r>
              <a:rPr lang="fr-CH"/>
              <a:t>Premier niveau</a:t>
            </a:r>
          </a:p>
          <a:p>
            <a:pPr lvl="2"/>
            <a:r>
              <a:rPr lang="fr-CH"/>
              <a:t>Deuxième niveau</a:t>
            </a:r>
          </a:p>
          <a:p>
            <a:pPr lvl="3"/>
            <a:r>
              <a:rPr lang="fr-CH"/>
              <a:t>Troisième niveau</a:t>
            </a:r>
          </a:p>
          <a:p>
            <a:pPr lvl="4"/>
            <a:r>
              <a:rPr lang="fr-CH"/>
              <a:t>Quatrième niveau</a:t>
            </a:r>
          </a:p>
        </p:txBody>
      </p:sp>
      <p:sp>
        <p:nvSpPr>
          <p:cNvPr id="12" name="Rectangle 9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1074400" y="6495879"/>
            <a:ext cx="53551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1000">
                <a:solidFill>
                  <a:srgbClr val="7F7F7F"/>
                </a:solidFill>
              </a:defRPr>
            </a:lvl1pPr>
          </a:lstStyle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691C44-51A5-42E3-AF9B-62E2D4E643F7}" type="slidenum">
              <a:rPr kumimoji="0" lang="fr-CH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ＭＳ Ｐゴシック" pitchFamily="-112" charset="-128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fr-CH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ＭＳ Ｐゴシック" pitchFamily="-112" charset="-128"/>
              <a:cs typeface="+mn-cs"/>
            </a:endParaRPr>
          </a:p>
        </p:txBody>
      </p:sp>
      <p:pic>
        <p:nvPicPr>
          <p:cNvPr id="9" name="Picture 8" descr="logo_etat_FR_vers_compacte.jp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624000" y="6358201"/>
            <a:ext cx="1008000" cy="290079"/>
          </a:xfrm>
          <a:prstGeom prst="rect">
            <a:avLst/>
          </a:prstGeom>
        </p:spPr>
      </p:pic>
      <p:sp>
        <p:nvSpPr>
          <p:cNvPr id="11" name="TextBox 10"/>
          <p:cNvSpPr txBox="1"/>
          <p:nvPr>
            <p:custDataLst>
              <p:tags r:id="rId12"/>
            </p:custDataLst>
          </p:nvPr>
        </p:nvSpPr>
        <p:spPr>
          <a:xfrm>
            <a:off x="2205011" y="6329166"/>
            <a:ext cx="6400000" cy="4619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l">
              <a:lnSpc>
                <a:spcPts val="1345"/>
              </a:lnSpc>
              <a:spcAft>
                <a:spcPts val="0"/>
              </a:spcAft>
              <a:buClr>
                <a:srgbClr val="074EA1"/>
              </a:buClr>
            </a:pPr>
            <a:r>
              <a:rPr lang="fr-CH" sz="1000" b="1"/>
              <a:t>Service de </a:t>
            </a:r>
            <a:r>
              <a:rPr lang="fr-CH" sz="1000" b="1" kern="12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+mn-cs"/>
              </a:rPr>
              <a:t>l’orientation professionnelle et de la formation des adultes SOPFA</a:t>
            </a:r>
          </a:p>
          <a:p>
            <a:pPr algn="l">
              <a:lnSpc>
                <a:spcPts val="1100"/>
              </a:lnSpc>
            </a:pPr>
            <a:r>
              <a:rPr lang="de-DE" sz="1000" b="1" kern="12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+mn-cs"/>
              </a:rPr>
              <a:t>Amt für Berufsberatung und Erwachsenenbildung </a:t>
            </a:r>
            <a:r>
              <a:rPr lang="de-DE" sz="1000" b="0" kern="1200">
                <a:solidFill>
                  <a:schemeClr val="tx1"/>
                </a:solidFill>
                <a:latin typeface="Arial" charset="0"/>
                <a:ea typeface="ＭＳ Ｐゴシック" pitchFamily="-112" charset="-128"/>
                <a:cs typeface="+mn-cs"/>
              </a:rPr>
              <a:t>BEA</a:t>
            </a:r>
            <a:endParaRPr lang="fr-CH" sz="1000" b="0" kern="1200">
              <a:solidFill>
                <a:schemeClr val="tx1"/>
              </a:solidFill>
              <a:latin typeface="Arial" charset="0"/>
              <a:ea typeface="ＭＳ Ｐゴシック" pitchFamily="-112" charset="-128"/>
              <a:cs typeface="+mn-cs"/>
            </a:endParaRPr>
          </a:p>
          <a:p>
            <a:pPr algn="l">
              <a:lnSpc>
                <a:spcPts val="1345"/>
              </a:lnSpc>
              <a:spcAft>
                <a:spcPts val="0"/>
              </a:spcAft>
              <a:buClr>
                <a:srgbClr val="074EA1"/>
              </a:buClr>
            </a:pPr>
            <a:endParaRPr lang="fr-CH" sz="1000" b="0" i="0"/>
          </a:p>
        </p:txBody>
      </p:sp>
      <p:cxnSp>
        <p:nvCxnSpPr>
          <p:cNvPr id="14" name="Straight Connector 13"/>
          <p:cNvCxnSpPr/>
          <p:nvPr>
            <p:custDataLst>
              <p:tags r:id="rId13"/>
            </p:custDataLst>
          </p:nvPr>
        </p:nvCxnSpPr>
        <p:spPr>
          <a:xfrm>
            <a:off x="600000" y="6192000"/>
            <a:ext cx="10992000" cy="1588"/>
          </a:xfrm>
          <a:prstGeom prst="line">
            <a:avLst/>
          </a:prstGeom>
          <a:ln w="31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Graphique, capture d’écran, graphisme, conception&#10;&#10;Description générée automatiquement">
            <a:extLst>
              <a:ext uri="{FF2B5EF4-FFF2-40B4-BE49-F238E27FC236}">
                <a16:creationId xmlns:a16="http://schemas.microsoft.com/office/drawing/2014/main" id="{7F4BF366-F124-AD73-226A-19E349A345E1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9506309" y="6275483"/>
            <a:ext cx="1835851" cy="56935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5" r:id="rId5"/>
    <p:sldLayoutId id="2147483656" r:id="rId6"/>
  </p:sldLayoutIdLst>
  <p:hf sldNum="0" hdr="0" dt="0"/>
  <p:txStyles>
    <p:titleStyle>
      <a:lvl1pPr algn="l" defTabSz="457200" rtl="0" eaLnBrk="1" fontAlgn="base" hangingPunct="1">
        <a:lnSpc>
          <a:spcPts val="3700"/>
        </a:lnSpc>
        <a:spcBef>
          <a:spcPct val="0"/>
        </a:spcBef>
        <a:spcAft>
          <a:spcPct val="0"/>
        </a:spcAft>
        <a:defRPr lang="de-DE" sz="3200" b="1" kern="1200" dirty="0">
          <a:solidFill>
            <a:schemeClr val="tx1"/>
          </a:solidFill>
          <a:latin typeface="Arial"/>
          <a:ea typeface="ＭＳ Ｐゴシック" pitchFamily="-112" charset="-128"/>
          <a:cs typeface="ＭＳ Ｐゴシック" pitchFamily="-112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-112" charset="0"/>
          <a:ea typeface="ＭＳ Ｐゴシック" pitchFamily="-112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-112" charset="0"/>
          <a:ea typeface="ＭＳ Ｐゴシック" pitchFamily="-112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-112" charset="0"/>
          <a:ea typeface="ＭＳ Ｐゴシック" pitchFamily="-112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-112" charset="0"/>
          <a:ea typeface="ＭＳ Ｐゴシック" pitchFamily="-112" charset="-128"/>
        </a:defRPr>
      </a:lvl9pPr>
    </p:titleStyle>
    <p:bodyStyle>
      <a:lvl1pPr algn="l" defTabSz="457200" rtl="0" eaLnBrk="1" fontAlgn="base" hangingPunct="1">
        <a:spcBef>
          <a:spcPct val="0"/>
        </a:spcBef>
        <a:spcAft>
          <a:spcPts val="600"/>
        </a:spcAft>
        <a:buClr>
          <a:srgbClr val="074EA1"/>
        </a:buClr>
        <a:buFont typeface="Lucida Grande" pitchFamily="-112" charset="0"/>
        <a:defRPr sz="2000" kern="1200">
          <a:solidFill>
            <a:schemeClr val="tx1"/>
          </a:solidFill>
          <a:latin typeface="Arial"/>
          <a:ea typeface="ＭＳ Ｐゴシック" pitchFamily="-112" charset="-128"/>
          <a:cs typeface="ＭＳ Ｐゴシック" pitchFamily="-112" charset="-128"/>
        </a:defRPr>
      </a:lvl1pPr>
      <a:lvl2pPr marL="273050" indent="-271463" algn="l" defTabSz="457200" rtl="0" eaLnBrk="1" fontAlgn="base" hangingPunct="1">
        <a:spcBef>
          <a:spcPct val="0"/>
        </a:spcBef>
        <a:spcAft>
          <a:spcPts val="600"/>
        </a:spcAft>
        <a:buClr>
          <a:schemeClr val="tx1"/>
        </a:buClr>
        <a:buSzPct val="100000"/>
        <a:buFont typeface="Arial"/>
        <a:buChar char="&gt;"/>
        <a:defRPr sz="2000" kern="1200">
          <a:solidFill>
            <a:schemeClr val="tx1"/>
          </a:solidFill>
          <a:latin typeface="Arial"/>
          <a:ea typeface="ＭＳ Ｐゴシック" pitchFamily="-112" charset="-128"/>
          <a:cs typeface="+mn-cs"/>
        </a:defRPr>
      </a:lvl2pPr>
      <a:lvl3pPr marL="539750" indent="-265113" algn="l" defTabSz="457200" rtl="0" eaLnBrk="1" fontAlgn="base" hangingPunct="1">
        <a:spcBef>
          <a:spcPct val="0"/>
        </a:spcBef>
        <a:spcAft>
          <a:spcPts val="600"/>
        </a:spcAft>
        <a:buClrTx/>
        <a:buSzPct val="100000"/>
        <a:buFont typeface="Arial"/>
        <a:buChar char="&gt;"/>
        <a:defRPr sz="2000" kern="1200" baseline="0">
          <a:solidFill>
            <a:schemeClr val="tx1"/>
          </a:solidFill>
          <a:latin typeface="Arial"/>
          <a:ea typeface="ＭＳ Ｐゴシック" pitchFamily="-112" charset="-128"/>
          <a:cs typeface="+mn-cs"/>
        </a:defRPr>
      </a:lvl3pPr>
      <a:lvl4pPr marL="803275" indent="-261938" algn="l" defTabSz="457200" rtl="0" eaLnBrk="1" fontAlgn="base" hangingPunct="1">
        <a:spcBef>
          <a:spcPct val="0"/>
        </a:spcBef>
        <a:spcAft>
          <a:spcPts val="600"/>
        </a:spcAft>
        <a:buClr>
          <a:srgbClr val="7F7F7F"/>
        </a:buClr>
        <a:buSzPct val="100000"/>
        <a:buFont typeface="Arial"/>
        <a:buChar char="&gt;"/>
        <a:defRPr sz="2000" kern="1200">
          <a:solidFill>
            <a:schemeClr val="tx1"/>
          </a:solidFill>
          <a:latin typeface="Arial"/>
          <a:ea typeface="ＭＳ Ｐゴシック" pitchFamily="-112" charset="-128"/>
          <a:cs typeface="+mn-cs"/>
        </a:defRPr>
      </a:lvl4pPr>
      <a:lvl5pPr marL="1076325" indent="-271463" algn="l" defTabSz="457200" rtl="0" eaLnBrk="1" fontAlgn="base" hangingPunct="1">
        <a:spcBef>
          <a:spcPct val="0"/>
        </a:spcBef>
        <a:spcAft>
          <a:spcPts val="600"/>
        </a:spcAft>
        <a:buClr>
          <a:srgbClr val="7F7F7F"/>
        </a:buClr>
        <a:buSzPct val="100000"/>
        <a:buFont typeface="Arial"/>
        <a:buChar char="&gt;"/>
        <a:defRPr sz="2000" kern="1200">
          <a:solidFill>
            <a:schemeClr val="tx1"/>
          </a:solidFill>
          <a:latin typeface="Arial"/>
          <a:ea typeface="ＭＳ Ｐゴシック" pitchFamily="-11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erufsberatung.ch/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cTaJWsslEyg?si=L9HUHJYZLF4DtfL3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/>
          </p:cNvGraphicFramePr>
          <p:nvPr/>
        </p:nvGraphicFramePr>
        <p:xfrm>
          <a:off x="152400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0" imgH="0" progId="">
                  <p:embed/>
                </p:oleObj>
              </mc:Choice>
              <mc:Fallback>
                <p:oleObj name="think-cell Slide" r:id="rId5" imgW="0" imgH="0" progId="">
                  <p:embed/>
                  <p:pic>
                    <p:nvPicPr>
                      <p:cNvPr id="7" name="Objekt 6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Titel 1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059562" y="1689515"/>
            <a:ext cx="10435752" cy="1423467"/>
          </a:xfrm>
        </p:spPr>
        <p:txBody>
          <a:bodyPr/>
          <a:lstStyle/>
          <a:p>
            <a:r>
              <a:rPr lang="de-CH" sz="3600" dirty="0"/>
              <a:t>Übergang von der Schule in die Berufswelt </a:t>
            </a:r>
            <a:br>
              <a:rPr lang="fr-CH" dirty="0"/>
            </a:br>
            <a:r>
              <a:rPr lang="fr-CH" dirty="0"/>
              <a:t>—</a:t>
            </a:r>
          </a:p>
        </p:txBody>
      </p:sp>
      <p:sp>
        <p:nvSpPr>
          <p:cNvPr id="9220" name="Textplatzhalter 13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97872" y="3276600"/>
            <a:ext cx="5270272" cy="1231106"/>
          </a:xfrm>
        </p:spPr>
        <p:txBody>
          <a:bodyPr/>
          <a:lstStyle/>
          <a:p>
            <a:pPr eaLnBrk="1" hangingPunct="1">
              <a:spcAft>
                <a:spcPct val="0"/>
              </a:spcAft>
            </a:pPr>
            <a:r>
              <a:rPr lang="de-DE" sz="2000" b="1" noProof="0" dirty="0"/>
              <a:t>Elternabend 10H - 2026</a:t>
            </a:r>
          </a:p>
          <a:p>
            <a:pPr eaLnBrk="1" hangingPunct="1">
              <a:spcAft>
                <a:spcPct val="0"/>
              </a:spcAft>
            </a:pPr>
            <a:endParaRPr lang="de-DE" sz="2000" b="1" noProof="0" dirty="0"/>
          </a:p>
          <a:p>
            <a:pPr eaLnBrk="1" hangingPunct="1">
              <a:spcAft>
                <a:spcPct val="0"/>
              </a:spcAft>
            </a:pPr>
            <a:r>
              <a:rPr lang="de-DE" sz="2000" b="1" noProof="0" dirty="0"/>
              <a:t>Berufsberatung</a:t>
            </a:r>
          </a:p>
          <a:p>
            <a:r>
              <a:rPr lang="de-DE" sz="2000" noProof="0" dirty="0"/>
              <a:t>Tanja Tanner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E43633A-0585-47DC-123F-4E6775E9C2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9629" y="2809715"/>
            <a:ext cx="3310634" cy="3654322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3A75B2-878F-5CAC-AFAD-B34DB0FE7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1"/>
            <a:ext cx="10989733" cy="474489"/>
          </a:xfrm>
        </p:spPr>
        <p:txBody>
          <a:bodyPr/>
          <a:lstStyle/>
          <a:p>
            <a:r>
              <a:rPr lang="de-CH" dirty="0"/>
              <a:t>Die Berufswahl – eine gemeinsame Aufgabe</a:t>
            </a:r>
            <a:endParaRPr lang="de-DE" dirty="0"/>
          </a:p>
        </p:txBody>
      </p:sp>
      <p:grpSp>
        <p:nvGrpSpPr>
          <p:cNvPr id="4" name="Gruppierung 13">
            <a:extLst>
              <a:ext uri="{FF2B5EF4-FFF2-40B4-BE49-F238E27FC236}">
                <a16:creationId xmlns:a16="http://schemas.microsoft.com/office/drawing/2014/main" id="{93E39D0A-08F0-EECF-33A8-2E349914EB3D}"/>
              </a:ext>
            </a:extLst>
          </p:cNvPr>
          <p:cNvGrpSpPr/>
          <p:nvPr/>
        </p:nvGrpSpPr>
        <p:grpSpPr>
          <a:xfrm>
            <a:off x="999606" y="2079199"/>
            <a:ext cx="3089782" cy="1569838"/>
            <a:chOff x="2108726" y="1959688"/>
            <a:chExt cx="2145372" cy="986587"/>
          </a:xfrm>
          <a:solidFill>
            <a:schemeClr val="accent2"/>
          </a:solidFill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A3E531A-7E30-CD35-B5EB-CE4476B25D9A}"/>
                </a:ext>
              </a:extLst>
            </p:cNvPr>
            <p:cNvSpPr/>
            <p:nvPr/>
          </p:nvSpPr>
          <p:spPr>
            <a:xfrm>
              <a:off x="2108726" y="1959688"/>
              <a:ext cx="2145372" cy="9865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5F60D302-9776-3E11-8EAE-951A80940B15}"/>
                </a:ext>
              </a:extLst>
            </p:cNvPr>
            <p:cNvSpPr txBox="1"/>
            <p:nvPr/>
          </p:nvSpPr>
          <p:spPr>
            <a:xfrm>
              <a:off x="2558937" y="2282362"/>
              <a:ext cx="1244949" cy="23211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DE">
                  <a:solidFill>
                    <a:schemeClr val="bg1"/>
                  </a:solidFill>
                </a:rPr>
                <a:t>Eltern </a:t>
              </a: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46D304C5-83F1-6A6F-D59C-4108222AD903}"/>
              </a:ext>
            </a:extLst>
          </p:cNvPr>
          <p:cNvSpPr/>
          <p:nvPr/>
        </p:nvSpPr>
        <p:spPr>
          <a:xfrm>
            <a:off x="1063574" y="4333345"/>
            <a:ext cx="3089782" cy="1569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7D1263B-4E59-7E9A-7A81-729566C4225F}"/>
              </a:ext>
            </a:extLst>
          </p:cNvPr>
          <p:cNvSpPr txBox="1"/>
          <p:nvPr/>
        </p:nvSpPr>
        <p:spPr>
          <a:xfrm>
            <a:off x="1660359" y="4933598"/>
            <a:ext cx="1792986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de-DE">
                <a:solidFill>
                  <a:schemeClr val="bg1"/>
                </a:solidFill>
              </a:rPr>
              <a:t>Schule  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357EB7A-5529-E20F-2C36-0D213F7AB4D2}"/>
              </a:ext>
            </a:extLst>
          </p:cNvPr>
          <p:cNvSpPr/>
          <p:nvPr/>
        </p:nvSpPr>
        <p:spPr>
          <a:xfrm>
            <a:off x="4262212" y="3259053"/>
            <a:ext cx="3089782" cy="1569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89BFE98-7A9E-C6AF-7BF2-33202C4CB253}"/>
              </a:ext>
            </a:extLst>
          </p:cNvPr>
          <p:cNvSpPr txBox="1"/>
          <p:nvPr/>
        </p:nvSpPr>
        <p:spPr>
          <a:xfrm>
            <a:off x="4889721" y="3787256"/>
            <a:ext cx="1792986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de-DE">
                <a:solidFill>
                  <a:schemeClr val="bg1"/>
                </a:solidFill>
              </a:rPr>
              <a:t>Jugendliche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72E9548-3EE7-8A6F-F7D8-1F2E2E80B9C2}"/>
              </a:ext>
            </a:extLst>
          </p:cNvPr>
          <p:cNvSpPr/>
          <p:nvPr/>
        </p:nvSpPr>
        <p:spPr>
          <a:xfrm>
            <a:off x="7592273" y="2097676"/>
            <a:ext cx="3089782" cy="1569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F5470F6-51C2-0A92-ADA3-47E545CB8E9B}"/>
              </a:ext>
            </a:extLst>
          </p:cNvPr>
          <p:cNvSpPr txBox="1"/>
          <p:nvPr/>
        </p:nvSpPr>
        <p:spPr>
          <a:xfrm>
            <a:off x="8232144" y="2584051"/>
            <a:ext cx="1984216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de-DE">
                <a:solidFill>
                  <a:schemeClr val="bg1"/>
                </a:solidFill>
              </a:rPr>
              <a:t>Berufsberatung 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43AB989-71D4-B6B2-AA3F-D342C4369060}"/>
              </a:ext>
            </a:extLst>
          </p:cNvPr>
          <p:cNvSpPr/>
          <p:nvPr/>
        </p:nvSpPr>
        <p:spPr>
          <a:xfrm>
            <a:off x="7633659" y="4299457"/>
            <a:ext cx="3089782" cy="1569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B00190FF-1A41-722D-15BB-DABF2DEF5905}"/>
              </a:ext>
            </a:extLst>
          </p:cNvPr>
          <p:cNvSpPr txBox="1"/>
          <p:nvPr/>
        </p:nvSpPr>
        <p:spPr>
          <a:xfrm>
            <a:off x="8358058" y="4899705"/>
            <a:ext cx="1792986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de-DE">
                <a:solidFill>
                  <a:schemeClr val="bg1"/>
                </a:solidFill>
              </a:rPr>
              <a:t>Wirtschaft </a:t>
            </a:r>
          </a:p>
        </p:txBody>
      </p:sp>
      <p:sp>
        <p:nvSpPr>
          <p:cNvPr id="15" name="Pfeil nach oben und unten 14">
            <a:extLst>
              <a:ext uri="{FF2B5EF4-FFF2-40B4-BE49-F238E27FC236}">
                <a16:creationId xmlns:a16="http://schemas.microsoft.com/office/drawing/2014/main" id="{17E1F2EB-15BF-BE3E-2CED-DEABCD8C0997}"/>
              </a:ext>
            </a:extLst>
          </p:cNvPr>
          <p:cNvSpPr/>
          <p:nvPr/>
        </p:nvSpPr>
        <p:spPr>
          <a:xfrm rot="18450557">
            <a:off x="3933188" y="2959643"/>
            <a:ext cx="458269" cy="1054843"/>
          </a:xfrm>
          <a:prstGeom prst="upDownArrow">
            <a:avLst/>
          </a:prstGeom>
          <a:solidFill>
            <a:srgbClr val="366886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70C0"/>
              </a:solidFill>
            </a:endParaRPr>
          </a:p>
        </p:txBody>
      </p:sp>
      <p:sp>
        <p:nvSpPr>
          <p:cNvPr id="16" name="Pfeil nach oben und unten 15">
            <a:extLst>
              <a:ext uri="{FF2B5EF4-FFF2-40B4-BE49-F238E27FC236}">
                <a16:creationId xmlns:a16="http://schemas.microsoft.com/office/drawing/2014/main" id="{84CAE65A-F95F-D509-1A7D-54170A867539}"/>
              </a:ext>
            </a:extLst>
          </p:cNvPr>
          <p:cNvSpPr/>
          <p:nvPr/>
        </p:nvSpPr>
        <p:spPr>
          <a:xfrm rot="3288570">
            <a:off x="7174023" y="2863837"/>
            <a:ext cx="458269" cy="1054843"/>
          </a:xfrm>
          <a:prstGeom prst="upDownArrow">
            <a:avLst/>
          </a:prstGeom>
          <a:solidFill>
            <a:srgbClr val="366886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Pfeil nach oben und unten 16">
            <a:extLst>
              <a:ext uri="{FF2B5EF4-FFF2-40B4-BE49-F238E27FC236}">
                <a16:creationId xmlns:a16="http://schemas.microsoft.com/office/drawing/2014/main" id="{A5F361D7-1A3A-C397-657E-D835DBE7D06A}"/>
              </a:ext>
            </a:extLst>
          </p:cNvPr>
          <p:cNvSpPr/>
          <p:nvPr/>
        </p:nvSpPr>
        <p:spPr>
          <a:xfrm rot="14162473">
            <a:off x="3967384" y="4050509"/>
            <a:ext cx="458269" cy="1054843"/>
          </a:xfrm>
          <a:prstGeom prst="upDownArrow">
            <a:avLst/>
          </a:prstGeom>
          <a:solidFill>
            <a:srgbClr val="366886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Pfeil nach oben und unten 17">
            <a:extLst>
              <a:ext uri="{FF2B5EF4-FFF2-40B4-BE49-F238E27FC236}">
                <a16:creationId xmlns:a16="http://schemas.microsoft.com/office/drawing/2014/main" id="{E988E966-5CFF-F93B-DC4E-B3F38FB9AF9D}"/>
              </a:ext>
            </a:extLst>
          </p:cNvPr>
          <p:cNvSpPr/>
          <p:nvPr/>
        </p:nvSpPr>
        <p:spPr>
          <a:xfrm rot="7756572">
            <a:off x="7244223" y="4036109"/>
            <a:ext cx="458269" cy="1054843"/>
          </a:xfrm>
          <a:prstGeom prst="upDownArrow">
            <a:avLst/>
          </a:prstGeom>
          <a:solidFill>
            <a:srgbClr val="366886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6448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5267EF-5E2F-3166-BB44-94A67BE0A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1"/>
            <a:ext cx="10989733" cy="984885"/>
          </a:xfrm>
        </p:spPr>
        <p:txBody>
          <a:bodyPr wrap="square" anchor="t">
            <a:normAutofit/>
          </a:bodyPr>
          <a:lstStyle/>
          <a:p>
            <a:r>
              <a:rPr lang="de-DE" dirty="0"/>
              <a:t>Die Berufsberatung an der OS</a:t>
            </a:r>
            <a:br>
              <a:rPr lang="de-DE" dirty="0"/>
            </a:br>
            <a:r>
              <a:rPr lang="de-CH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Information und Dokumentation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305FB6-0DD8-C065-48A3-85F051E68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7" y="1289686"/>
            <a:ext cx="10476305" cy="4794314"/>
          </a:xfrm>
        </p:spPr>
        <p:txBody>
          <a:bodyPr wrap="square" anchor="t"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endParaRPr lang="de-DE" dirty="0"/>
          </a:p>
          <a:p>
            <a:pPr>
              <a:buFont typeface="Wingdings" panose="05000000000000000000" pitchFamily="2" charset="2"/>
              <a:buChar char="Ø"/>
            </a:pPr>
            <a:endParaRPr lang="de-DE" dirty="0"/>
          </a:p>
          <a:p>
            <a:pPr>
              <a:buFont typeface="Wingdings" panose="05000000000000000000" pitchFamily="2" charset="2"/>
              <a:buChar char="Ø"/>
            </a:pPr>
            <a:endParaRPr lang="de-DE" dirty="0"/>
          </a:p>
          <a:p>
            <a:pPr>
              <a:buFont typeface="Wingdings" panose="05000000000000000000" pitchFamily="2" charset="2"/>
              <a:buChar char="Ø"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      Mo, Di, Do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dirty="0"/>
          </a:p>
          <a:p>
            <a:pPr>
              <a:buFont typeface="Wingdings" panose="05000000000000000000" pitchFamily="2" charset="2"/>
              <a:buChar char="Ø"/>
            </a:pPr>
            <a:endParaRPr lang="de-DE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Kurzgespräche: offene Türe in der Pause (ohne Anmeldung)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Ausleihe, Schnupperadressen, Informationen</a:t>
            </a:r>
          </a:p>
        </p:txBody>
      </p:sp>
      <p:pic>
        <p:nvPicPr>
          <p:cNvPr id="13" name="Grafik 12" descr="Offene tür - Kostenlose möbel und haushalt Icons">
            <a:extLst>
              <a:ext uri="{FF2B5EF4-FFF2-40B4-BE49-F238E27FC236}">
                <a16:creationId xmlns:a16="http://schemas.microsoft.com/office/drawing/2014/main" id="{09FEEB7D-7000-895F-7077-F20BFAD769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35" y="1963038"/>
            <a:ext cx="1886741" cy="1886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Bild 1" descr="Free Vectors | 10 o'clock">
            <a:extLst>
              <a:ext uri="{FF2B5EF4-FFF2-40B4-BE49-F238E27FC236}">
                <a16:creationId xmlns:a16="http://schemas.microsoft.com/office/drawing/2014/main" id="{F9778FF3-837E-ED31-4354-6D0D3A27C2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576" y="2349196"/>
            <a:ext cx="560070" cy="557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rafik 16" descr="Ein Bild, das Im Haus, Boden, Inneneinrichtung, Wand enthält.&#10;&#10;Automatisch generierte Beschreibung">
            <a:extLst>
              <a:ext uri="{FF2B5EF4-FFF2-40B4-BE49-F238E27FC236}">
                <a16:creationId xmlns:a16="http://schemas.microsoft.com/office/drawing/2014/main" id="{46A5CCCB-A0B3-0EC7-75A8-E8A677A689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" r="6262"/>
          <a:stretch>
            <a:fillRect/>
          </a:stretch>
        </p:blipFill>
        <p:spPr bwMode="auto">
          <a:xfrm>
            <a:off x="5099050" y="1434427"/>
            <a:ext cx="5359400" cy="34235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2844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E53F9-FB03-44C0-6A36-D90ACAFEB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BF41EC-A013-5595-D373-1C06A16CF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1"/>
            <a:ext cx="10989733" cy="984885"/>
          </a:xfrm>
        </p:spPr>
        <p:txBody>
          <a:bodyPr wrap="square" anchor="t">
            <a:normAutofit/>
          </a:bodyPr>
          <a:lstStyle/>
          <a:p>
            <a:r>
              <a:rPr lang="de-DE" dirty="0"/>
              <a:t>Die Berufsberatung an der OS</a:t>
            </a:r>
            <a:br>
              <a:rPr lang="de-DE" dirty="0"/>
            </a:br>
            <a:r>
              <a:rPr lang="de-CH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Beratungsgespräche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C6127F7-161C-71D1-30BF-321F767B3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09" y="1447200"/>
            <a:ext cx="10990263" cy="4001736"/>
          </a:xfrm>
        </p:spPr>
        <p:txBody>
          <a:bodyPr wrap="square" anchor="t">
            <a:normAutofit/>
          </a:bodyPr>
          <a:lstStyle/>
          <a:p>
            <a:pPr marL="885825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CH" dirty="0"/>
              <a:t>für Jugendliche und ihre Eltern auf dem Weg der Berufswahl</a:t>
            </a:r>
          </a:p>
          <a:p>
            <a:pPr marL="885825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CH" dirty="0"/>
              <a:t>freiwillig und kostenlos </a:t>
            </a:r>
          </a:p>
          <a:p>
            <a:pPr marL="885825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CH" dirty="0"/>
              <a:t>Montag, Dienstag, Donnerstag</a:t>
            </a:r>
          </a:p>
          <a:p>
            <a:pPr marL="885825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CH" dirty="0"/>
              <a:t>während/direkt nach der Schule</a:t>
            </a:r>
          </a:p>
          <a:p>
            <a:pPr marL="885825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de-CH" dirty="0"/>
          </a:p>
          <a:p>
            <a:pPr marL="885825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CH" dirty="0"/>
              <a:t>Anmeldeformular (gelbes Blatt oder online)</a:t>
            </a:r>
          </a:p>
        </p:txBody>
      </p:sp>
      <p:pic>
        <p:nvPicPr>
          <p:cNvPr id="5" name="Grafik 4" descr="kommunikation icon">
            <a:extLst>
              <a:ext uri="{FF2B5EF4-FFF2-40B4-BE49-F238E27FC236}">
                <a16:creationId xmlns:a16="http://schemas.microsoft.com/office/drawing/2014/main" id="{A1E06B9A-EAE6-4134-144D-084AC8B49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00" y="1735200"/>
            <a:ext cx="1483677" cy="14836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6625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24F221-F6D1-8F5F-7C3D-DEDC81608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1"/>
            <a:ext cx="10989733" cy="903389"/>
          </a:xfrm>
        </p:spPr>
        <p:txBody>
          <a:bodyPr/>
          <a:lstStyle/>
          <a:p>
            <a:r>
              <a:rPr lang="de-DE" dirty="0">
                <a:latin typeface="+mj-lt"/>
              </a:rPr>
              <a:t>Beratungsgespräche</a:t>
            </a:r>
            <a:br>
              <a:rPr lang="de-DE" dirty="0"/>
            </a:br>
            <a:r>
              <a:rPr lang="de-CH" sz="2500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mögliche Themen</a:t>
            </a:r>
            <a:endParaRPr lang="de-DE" sz="2500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7C60B3A-430E-AAF5-28BE-698ED512A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27201"/>
            <a:ext cx="10989733" cy="4174989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,Sans-Serif"/>
              <a:buChar char="ü"/>
            </a:pPr>
            <a:r>
              <a:rPr lang="de-CH" dirty="0">
                <a:ea typeface="ＭＳ Ｐゴシック"/>
                <a:cs typeface="Arial"/>
              </a:rPr>
              <a:t>Informationen zu Ausbildungen, Berufen und Mittelschulen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,Sans-Serif"/>
              <a:buChar char="ü"/>
            </a:pPr>
            <a:r>
              <a:rPr lang="de-CH" dirty="0">
                <a:ea typeface="ＭＳ Ｐゴシック"/>
                <a:cs typeface="Arial"/>
              </a:rPr>
              <a:t>Interessen und Fähigkeiten erkunden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,Sans-Serif"/>
              <a:buChar char="ü"/>
            </a:pPr>
            <a:r>
              <a:rPr lang="de-CH" dirty="0">
                <a:ea typeface="ＭＳ Ｐゴシック"/>
                <a:cs typeface="Arial"/>
              </a:rPr>
              <a:t>Realistische Ideen und Alternativen ausarbeiten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,Sans-Serif"/>
              <a:buChar char="ü"/>
            </a:pPr>
            <a:r>
              <a:rPr lang="de-CH" dirty="0">
                <a:ea typeface="ＭＳ Ｐゴシック"/>
                <a:cs typeface="Arial"/>
              </a:rPr>
              <a:t>Unterstützung bei Entscheidungsfindung und Umsetzung 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,Sans-Serif"/>
              <a:buChar char="ü"/>
            </a:pPr>
            <a:r>
              <a:rPr lang="de-CH" dirty="0">
                <a:ea typeface="ＭＳ Ｐゴシック"/>
                <a:cs typeface="Arial"/>
              </a:rPr>
              <a:t>Umgang mit Absagen bei der Lehrstellensuche</a:t>
            </a:r>
            <a:endParaRPr lang="en-US" dirty="0">
              <a:ea typeface="ＭＳ Ｐゴシック"/>
              <a:cs typeface="Arial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,Sans-Serif"/>
              <a:buChar char="ü"/>
            </a:pPr>
            <a:r>
              <a:rPr lang="de-CH" dirty="0">
                <a:ea typeface="ＭＳ Ｐゴシック"/>
                <a:cs typeface="Arial"/>
              </a:rPr>
              <a:t>Planung von Alternativen oder Zwischenlösungen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endParaRPr lang="de-CH" dirty="0">
              <a:ea typeface="ＭＳ Ｐゴシック"/>
              <a:cs typeface="Arial"/>
            </a:endParaRPr>
          </a:p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de-CH" dirty="0">
                <a:ea typeface="ＭＳ Ｐゴシック"/>
                <a:cs typeface="Arial"/>
                <a:sym typeface="Wingdings" pitchFamily="2" charset="2"/>
              </a:rPr>
              <a:t> </a:t>
            </a:r>
            <a:r>
              <a:rPr lang="de-CH" dirty="0">
                <a:ea typeface="ＭＳ Ｐゴシック"/>
                <a:cs typeface="Arial"/>
              </a:rPr>
              <a:t>Eltern sind willkommen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5048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0B4A9D-4AE4-12FC-F7CF-F1DC89DDD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1"/>
            <a:ext cx="10989733" cy="984885"/>
          </a:xfrm>
        </p:spPr>
        <p:txBody>
          <a:bodyPr wrap="square" anchor="t">
            <a:normAutofit/>
          </a:bodyPr>
          <a:lstStyle/>
          <a:p>
            <a:r>
              <a:rPr lang="de-DE" dirty="0"/>
              <a:t>Der Berufswahlfahrplan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6F0E635-90FA-9FC8-5FCD-52A62CBB5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797242"/>
            <a:ext cx="8714332" cy="52939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4852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36120A-A0AF-39C5-FD14-0937001CD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1"/>
            <a:ext cx="10989733" cy="984885"/>
          </a:xfrm>
        </p:spPr>
        <p:txBody>
          <a:bodyPr wrap="square" anchor="t">
            <a:normAutofit/>
          </a:bodyPr>
          <a:lstStyle/>
          <a:p>
            <a:r>
              <a:rPr lang="de-DE" dirty="0"/>
              <a:t>Der Berufswahlfahrplan</a:t>
            </a:r>
            <a:br>
              <a:rPr lang="de-DE" dirty="0"/>
            </a:br>
            <a:r>
              <a:rPr lang="de-CH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10H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3A5DF59-A2B4-D08F-9989-B61DDA8A5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66901"/>
            <a:ext cx="10990263" cy="4536030"/>
          </a:xfrm>
        </p:spPr>
        <p:txBody>
          <a:bodyPr wrap="square" anchor="t"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Klassenbesuche der Berufsberaterin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Berufsmessen (BAM, Berufs-Info-</a:t>
            </a:r>
            <a:r>
              <a:rPr lang="de-DE" dirty="0" err="1"/>
              <a:t>Métiers</a:t>
            </a:r>
            <a:r>
              <a:rPr lang="de-DE" dirty="0"/>
              <a:t>, </a:t>
            </a:r>
            <a:r>
              <a:rPr lang="de-DE" dirty="0" err="1"/>
              <a:t>start</a:t>
            </a:r>
            <a:r>
              <a:rPr lang="de-DE" dirty="0"/>
              <a:t>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Informationsveranstaltungen von</a:t>
            </a:r>
          </a:p>
          <a:p>
            <a:pPr marL="0" indent="0">
              <a:buNone/>
            </a:pPr>
            <a:r>
              <a:rPr lang="de-DE" dirty="0"/>
              <a:t>    Firmen, Schulen, Berufsverbände </a:t>
            </a:r>
            <a:r>
              <a:rPr lang="de-DE" dirty="0">
                <a:sym typeface="Wingdings" panose="05000000000000000000" pitchFamily="2" charset="2"/>
              </a:rPr>
              <a:t> Broschüre erhalten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Schnuppern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Entscheid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Beratungsgespräche bei der Berufsberatung </a:t>
            </a:r>
          </a:p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39C3B7C-C713-CE7E-E05D-38A9DBD81F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683"/>
          <a:stretch>
            <a:fillRect/>
          </a:stretch>
        </p:blipFill>
        <p:spPr>
          <a:xfrm>
            <a:off x="7664520" y="1466901"/>
            <a:ext cx="3934813" cy="2326262"/>
          </a:xfrm>
          <a:prstGeom prst="rect">
            <a:avLst/>
          </a:prstGeom>
          <a:noFill/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02B18CB5-B620-BDAF-11B9-57FF5F724277}"/>
              </a:ext>
            </a:extLst>
          </p:cNvPr>
          <p:cNvSpPr/>
          <p:nvPr/>
        </p:nvSpPr>
        <p:spPr>
          <a:xfrm>
            <a:off x="8223250" y="1422400"/>
            <a:ext cx="1612900" cy="2390398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ln w="19050">
                <a:solidFill>
                  <a:schemeClr val="tx1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180530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77D6A9-1F91-83D9-8421-535BF023A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1"/>
            <a:ext cx="10989733" cy="984885"/>
          </a:xfrm>
        </p:spPr>
        <p:txBody>
          <a:bodyPr wrap="square" anchor="t">
            <a:normAutofit/>
          </a:bodyPr>
          <a:lstStyle/>
          <a:p>
            <a:r>
              <a:rPr lang="de-DE" dirty="0" err="1"/>
              <a:t>www.berufsberatung.ch</a:t>
            </a:r>
            <a:endParaRPr lang="de-DE" dirty="0"/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7CE72A81-346A-634E-D6EE-76583841DD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09600" y="1028700"/>
            <a:ext cx="10983412" cy="499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90C5D49-5255-3005-3850-7A4B3E7E8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7868" y="2115718"/>
            <a:ext cx="1836264" cy="1890889"/>
          </a:xfrm>
          <a:prstGeom prst="rect">
            <a:avLst/>
          </a:prstGeom>
          <a:ln w="38100" cmpd="sng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408323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F9FA03-AB17-CC51-3584-68F8BD6EA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1"/>
            <a:ext cx="10989733" cy="474489"/>
          </a:xfrm>
        </p:spPr>
        <p:txBody>
          <a:bodyPr/>
          <a:lstStyle/>
          <a:p>
            <a:r>
              <a:rPr lang="de-DE" dirty="0">
                <a:latin typeface="+mj-lt"/>
              </a:rPr>
              <a:t>Infoveranstaltungen und Berufsmessen</a:t>
            </a:r>
          </a:p>
        </p:txBody>
      </p:sp>
      <p:pic>
        <p:nvPicPr>
          <p:cNvPr id="6" name="Picture 2" descr="Berufs-Info-Métiers">
            <a:extLst>
              <a:ext uri="{FF2B5EF4-FFF2-40B4-BE49-F238E27FC236}">
                <a16:creationId xmlns:a16="http://schemas.microsoft.com/office/drawing/2014/main" id="{6973F0BC-B6A3-AD51-3C49-EB88F2C32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6878" y="1393611"/>
            <a:ext cx="2876212" cy="292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3F5F227-6EF0-6A49-2BA3-DD4B18321D19}"/>
              </a:ext>
            </a:extLst>
          </p:cNvPr>
          <p:cNvSpPr txBox="1"/>
          <p:nvPr/>
        </p:nvSpPr>
        <p:spPr>
          <a:xfrm>
            <a:off x="6096000" y="4461058"/>
            <a:ext cx="414028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buClr>
                <a:schemeClr val="tx1"/>
              </a:buClr>
            </a:pPr>
            <a:r>
              <a:rPr lang="de-DE" b="1" dirty="0"/>
              <a:t>Broschüre</a:t>
            </a:r>
            <a:r>
              <a:rPr lang="de-DE" b="1" dirty="0">
                <a:ea typeface="ＭＳ Ｐゴシック"/>
              </a:rPr>
              <a:t> „Veranstaltungen und Eignungstests“: </a:t>
            </a:r>
            <a:br>
              <a:rPr lang="de-DE" b="1" dirty="0">
                <a:ea typeface="ＭＳ Ｐゴシック"/>
              </a:rPr>
            </a:br>
            <a:r>
              <a:rPr lang="de-DE" i="1" dirty="0">
                <a:solidFill>
                  <a:schemeClr val="bg2">
                    <a:lumMod val="75000"/>
                  </a:schemeClr>
                </a:solidFill>
              </a:rPr>
              <a:t>Veranstaltungen zu verschiedenen Berufen und weiterführenden Schulen </a:t>
            </a:r>
            <a:endParaRPr lang="de-DE" sz="900" i="1" dirty="0">
              <a:solidFill>
                <a:schemeClr val="bg2">
                  <a:lumMod val="75000"/>
                </a:schemeClr>
              </a:solidFill>
              <a:ea typeface="ＭＳ Ｐゴシック"/>
              <a:cs typeface="Arial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C617078-5799-3EBB-0028-1EF72B0888D6}"/>
              </a:ext>
            </a:extLst>
          </p:cNvPr>
          <p:cNvSpPr txBox="1"/>
          <p:nvPr/>
        </p:nvSpPr>
        <p:spPr>
          <a:xfrm>
            <a:off x="1472678" y="4614947"/>
            <a:ext cx="41402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Berufs-Info-</a:t>
            </a:r>
            <a:r>
              <a:rPr lang="de-DE" b="1" dirty="0" err="1"/>
              <a:t>Métiers</a:t>
            </a:r>
            <a:r>
              <a:rPr lang="de-DE" b="1" dirty="0"/>
              <a:t>:</a:t>
            </a:r>
            <a:r>
              <a:rPr lang="de-DE" b="1" dirty="0">
                <a:solidFill>
                  <a:schemeClr val="bg1"/>
                </a:solidFill>
              </a:rPr>
              <a:t> </a:t>
            </a:r>
          </a:p>
          <a:p>
            <a:r>
              <a:rPr lang="de-DE" i="1" dirty="0">
                <a:solidFill>
                  <a:schemeClr val="bg2">
                    <a:lumMod val="75000"/>
                  </a:schemeClr>
                </a:solidFill>
              </a:rPr>
              <a:t>Samstag, 14. November 2026 Laufbahnzentrum, Freiburg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B2FBB63-F239-4B47-06DD-F88183681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4697" y="1573914"/>
            <a:ext cx="3921590" cy="273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370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91F24-821B-AF32-177C-C3511FB8D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992BA8-6892-83F4-B0DE-1DC79DF8E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1"/>
            <a:ext cx="10989733" cy="984885"/>
          </a:xfrm>
        </p:spPr>
        <p:txBody>
          <a:bodyPr wrap="square" anchor="t">
            <a:normAutofit/>
          </a:bodyPr>
          <a:lstStyle/>
          <a:p>
            <a:r>
              <a:rPr lang="de-DE" dirty="0"/>
              <a:t>Schnuppern</a:t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60ED89-88F9-84A2-B04C-700637947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09" y="1447199"/>
            <a:ext cx="10990263" cy="4658525"/>
          </a:xfrm>
        </p:spPr>
        <p:txBody>
          <a:bodyPr wrap="square" anchor="t">
            <a:normAutofit/>
          </a:bodyPr>
          <a:lstStyle/>
          <a:p>
            <a:pPr marL="885825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CH" dirty="0"/>
              <a:t>Einblick erhalten in einen Beruf </a:t>
            </a:r>
            <a:r>
              <a:rPr lang="de-CH" dirty="0">
                <a:sym typeface="Wingdings" panose="05000000000000000000" pitchFamily="2" charset="2"/>
              </a:rPr>
              <a:t> Schnuppertag (1 Tag)</a:t>
            </a:r>
            <a:endParaRPr lang="de-CH" dirty="0"/>
          </a:p>
          <a:p>
            <a:pPr marL="885825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CH" dirty="0"/>
              <a:t>Beruf besser kennenlernen </a:t>
            </a:r>
            <a:r>
              <a:rPr lang="de-CH" dirty="0">
                <a:sym typeface="Wingdings" panose="05000000000000000000" pitchFamily="2" charset="2"/>
              </a:rPr>
              <a:t> Schnupperlehre (2-5 Tage)</a:t>
            </a:r>
            <a:endParaRPr lang="de-CH" dirty="0"/>
          </a:p>
          <a:p>
            <a:pPr marL="885825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de-CH" dirty="0"/>
          </a:p>
          <a:p>
            <a:pPr marL="885825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CH" dirty="0"/>
              <a:t>Austausch mit Fachpersonen</a:t>
            </a:r>
          </a:p>
          <a:p>
            <a:pPr marL="885825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CH" dirty="0"/>
              <a:t>Stimmen meine Vorstellungen mit der Realität überein?</a:t>
            </a:r>
          </a:p>
          <a:p>
            <a:pPr marL="885825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de-CH" dirty="0"/>
          </a:p>
          <a:p>
            <a:pPr marL="542925" indent="0">
              <a:spcBef>
                <a:spcPts val="600"/>
              </a:spcBef>
              <a:buNone/>
            </a:pPr>
            <a:endParaRPr lang="de-CH" dirty="0"/>
          </a:p>
          <a:p>
            <a:pPr marL="885825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CH" dirty="0"/>
              <a:t>Schnupperbericht nicht vergessen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18E05C8-123F-1173-EC01-28EC36FCD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3561" y="1349706"/>
            <a:ext cx="3301450" cy="475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310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538AA-6831-3932-0BAF-0B9EDFBCE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795182-35D1-61C0-2AE0-6DFA13D3B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1"/>
            <a:ext cx="10989733" cy="984885"/>
          </a:xfrm>
        </p:spPr>
        <p:txBody>
          <a:bodyPr wrap="square" anchor="t">
            <a:normAutofit/>
          </a:bodyPr>
          <a:lstStyle/>
          <a:p>
            <a:r>
              <a:rPr lang="de-DE" dirty="0"/>
              <a:t>Der Berufswahlfahrplan</a:t>
            </a:r>
            <a:br>
              <a:rPr lang="de-DE" dirty="0"/>
            </a:br>
            <a:r>
              <a:rPr lang="de-CH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11H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AA67EB5-03F9-5205-F0C4-70982DCD2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66901"/>
            <a:ext cx="10990263" cy="4159250"/>
          </a:xfrm>
        </p:spPr>
        <p:txBody>
          <a:bodyPr wrap="square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Bewerbungen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Eignungstests werden teilweise erwartet (ab Ende 10H)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Vorstellungsgespräche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Anmeldung weiterführende Schule oder Brückenangebot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/>
              <a:t>Beratungsgespräche bei der Berufsberatung </a:t>
            </a:r>
          </a:p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841D903-53D6-9373-31E8-E093CF76CD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683"/>
          <a:stretch>
            <a:fillRect/>
          </a:stretch>
        </p:blipFill>
        <p:spPr>
          <a:xfrm>
            <a:off x="7664520" y="1466901"/>
            <a:ext cx="3934813" cy="2326262"/>
          </a:xfrm>
          <a:prstGeom prst="rect">
            <a:avLst/>
          </a:prstGeom>
          <a:noFill/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C8266ED1-DCAA-D34E-561C-B8C3FBA65BD0}"/>
              </a:ext>
            </a:extLst>
          </p:cNvPr>
          <p:cNvSpPr/>
          <p:nvPr/>
        </p:nvSpPr>
        <p:spPr>
          <a:xfrm>
            <a:off x="9848850" y="1422400"/>
            <a:ext cx="1733550" cy="2390398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ln w="19050">
                <a:solidFill>
                  <a:schemeClr val="tx1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3974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8FD0BB-E836-2925-DED0-70BE1F130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1"/>
            <a:ext cx="10989733" cy="984885"/>
          </a:xfrm>
        </p:spPr>
        <p:txBody>
          <a:bodyPr wrap="square" anchor="t">
            <a:normAutofit/>
          </a:bodyPr>
          <a:lstStyle/>
          <a:p>
            <a:r>
              <a:rPr lang="de-DE" dirty="0"/>
              <a:t>Lehrstellensuche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75F7AB2-9C73-A399-BC5D-8233FC615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27201"/>
            <a:ext cx="10990263" cy="4773452"/>
          </a:xfrm>
        </p:spPr>
        <p:txBody>
          <a:bodyPr wrap="square" anchor="t">
            <a:normAutofit lnSpcReduction="10000"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www.berufsberatung.ch</a:t>
            </a:r>
            <a:r>
              <a:rPr lang="de-CH" dirty="0"/>
              <a:t> </a:t>
            </a:r>
            <a:br>
              <a:rPr lang="de-CH" dirty="0"/>
            </a:br>
            <a:r>
              <a:rPr lang="de-CH" dirty="0"/>
              <a:t>Lehrstellen ab 1. August / 1 Jahr vor Lehrbeginn online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dirty="0"/>
              <a:t>Andere Plattformen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dirty="0"/>
              <a:t>Lehrbetriebslisten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dirty="0"/>
              <a:t>Homepage der Firmen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dirty="0"/>
              <a:t>Inserate in Zeitungen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dirty="0" err="1"/>
              <a:t>Social</a:t>
            </a:r>
            <a:r>
              <a:rPr lang="de-CH" dirty="0"/>
              <a:t> Media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dirty="0"/>
              <a:t>Persönliche Kontakte nutzen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dirty="0"/>
              <a:t>Nach einer Schnupperlehre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CH" dirty="0"/>
          </a:p>
          <a:p>
            <a:pPr marL="0" indent="0">
              <a:spcAft>
                <a:spcPts val="1200"/>
              </a:spcAft>
              <a:buNone/>
            </a:pPr>
            <a:r>
              <a:rPr lang="de-CH" dirty="0">
                <a:sym typeface="Wingdings" panose="05000000000000000000" pitchFamily="2" charset="2"/>
              </a:rPr>
              <a:t> Gewisse Betriebe schreiben Inserat schon früh aus.</a:t>
            </a:r>
            <a:endParaRPr lang="de-CH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93034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8BF48-D42E-B3EC-16F8-3639CC675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F66B44-4A7C-2B4C-5B76-C264EE731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1"/>
            <a:ext cx="10989733" cy="984885"/>
          </a:xfrm>
        </p:spPr>
        <p:txBody>
          <a:bodyPr wrap="square" anchor="t">
            <a:normAutofit/>
          </a:bodyPr>
          <a:lstStyle/>
          <a:p>
            <a:r>
              <a:rPr lang="de-DE" dirty="0"/>
              <a:t>Das Bildungssystem der Schweiz</a:t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3B45E3-B388-9067-4B19-54481B5FF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759" y="1428132"/>
            <a:ext cx="10990263" cy="4001736"/>
          </a:xfrm>
        </p:spPr>
        <p:txBody>
          <a:bodyPr wrap="square" anchor="t">
            <a:normAutofit/>
          </a:bodyPr>
          <a:lstStyle/>
          <a:p>
            <a:pPr marL="542925" indent="0">
              <a:spcBef>
                <a:spcPts val="600"/>
              </a:spcBef>
              <a:buNone/>
            </a:pPr>
            <a:r>
              <a:rPr lang="de-CH" dirty="0">
                <a:hlinkClick r:id="rId2"/>
              </a:rPr>
              <a:t>https://youtu.be/cTaJWsslEyg?si=L9HUHJYZLF4DtfL3</a:t>
            </a:r>
            <a:endParaRPr lang="de-CH" dirty="0"/>
          </a:p>
          <a:p>
            <a:pPr marL="542925" indent="0">
              <a:spcBef>
                <a:spcPts val="600"/>
              </a:spcBef>
              <a:buNone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35412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8A025-47D1-9479-01F3-743CBFAD1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6F1124-6B03-A986-5C7A-02C39E1FD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1"/>
            <a:ext cx="10989733" cy="984885"/>
          </a:xfrm>
        </p:spPr>
        <p:txBody>
          <a:bodyPr wrap="square" anchor="t">
            <a:normAutofit/>
          </a:bodyPr>
          <a:lstStyle/>
          <a:p>
            <a:r>
              <a:rPr lang="de-DE" dirty="0"/>
              <a:t>Zwischenjahr</a:t>
            </a:r>
            <a:br>
              <a:rPr lang="de-DE" dirty="0"/>
            </a:br>
            <a:endParaRPr lang="de-DE" dirty="0"/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DFD9B25F-8773-B538-6F5A-896C98066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27150"/>
            <a:ext cx="10990263" cy="4837113"/>
          </a:xfrm>
        </p:spPr>
        <p:txBody>
          <a:bodyPr wrap="square" anchor="t">
            <a:norm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dirty="0"/>
              <a:t>12. Partnersprachliches Schuljahr (ZPS)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dirty="0"/>
              <a:t>12. Schuljahr (OS oder privat)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dirty="0"/>
              <a:t>Sprachaufenthalt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dirty="0"/>
              <a:t>Au-Pair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dirty="0"/>
              <a:t>Praktikum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dirty="0"/>
              <a:t>Vorlehre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dirty="0"/>
              <a:t>Gestalterischer Vorkurs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CH" dirty="0"/>
              <a:t>…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CH" dirty="0"/>
          </a:p>
          <a:p>
            <a:pPr marL="0" indent="0">
              <a:spcAft>
                <a:spcPts val="1200"/>
              </a:spcAft>
              <a:buNone/>
            </a:pPr>
            <a:r>
              <a:rPr lang="de-CH" dirty="0">
                <a:sym typeface="Wingdings" panose="05000000000000000000" pitchFamily="2" charset="2"/>
              </a:rPr>
              <a:t> Anforderungen und Fristen beachten!</a:t>
            </a:r>
            <a:endParaRPr lang="de-CH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2478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8F19A-B312-953C-F4E2-A0AFE1CB1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21507E-DBDF-6350-38DD-91436FE09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1"/>
            <a:ext cx="10989733" cy="984885"/>
          </a:xfrm>
        </p:spPr>
        <p:txBody>
          <a:bodyPr wrap="square" anchor="t">
            <a:normAutofit/>
          </a:bodyPr>
          <a:lstStyle/>
          <a:p>
            <a:r>
              <a:rPr lang="de-DE" dirty="0"/>
              <a:t>Berufliche Grundbildung</a:t>
            </a:r>
            <a:br>
              <a:rPr lang="de-DE" dirty="0"/>
            </a:br>
            <a:r>
              <a:rPr lang="de-CH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EBA und EFZ</a:t>
            </a:r>
            <a:endParaRPr lang="de-DE" dirty="0"/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EB1C6BF6-04ED-CFDE-F70C-1F18532B0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27150"/>
            <a:ext cx="10990263" cy="4837113"/>
          </a:xfrm>
        </p:spPr>
        <p:txBody>
          <a:bodyPr wrap="square" anchor="t">
            <a:norm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6477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FD0E2-734F-EB90-BB16-D0ACA3790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6C5704-7E95-ABD7-E741-8B29581AF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1"/>
            <a:ext cx="10989733" cy="984885"/>
          </a:xfrm>
        </p:spPr>
        <p:txBody>
          <a:bodyPr wrap="square" anchor="t">
            <a:normAutofit/>
          </a:bodyPr>
          <a:lstStyle/>
          <a:p>
            <a:r>
              <a:rPr lang="de-DE" dirty="0"/>
              <a:t>Mittelschulen</a:t>
            </a:r>
            <a:br>
              <a:rPr lang="de-DE" dirty="0"/>
            </a:br>
            <a:r>
              <a:rPr lang="de-CH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Handelsmittelschule (HMS)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A391F63-38B7-7909-7DDC-33D5FDDF8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09" y="1447199"/>
            <a:ext cx="10990263" cy="4716275"/>
          </a:xfrm>
        </p:spPr>
        <p:txBody>
          <a:bodyPr wrap="square" anchor="t">
            <a:normAutofit/>
          </a:bodyPr>
          <a:lstStyle/>
          <a:p>
            <a:pPr marL="885825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CH" dirty="0"/>
              <a:t>3+1: drei Jahre Schule, ein Jahr Praktikum </a:t>
            </a:r>
            <a:r>
              <a:rPr lang="de-CH" dirty="0">
                <a:sym typeface="Wingdings" panose="05000000000000000000" pitchFamily="2" charset="2"/>
              </a:rPr>
              <a:t> </a:t>
            </a:r>
            <a:r>
              <a:rPr lang="de-CH" dirty="0"/>
              <a:t>Kaufmann/frau EFZ mit BM</a:t>
            </a:r>
          </a:p>
          <a:p>
            <a:pPr marL="542925" indent="0">
              <a:spcBef>
                <a:spcPts val="600"/>
              </a:spcBef>
              <a:buNone/>
            </a:pPr>
            <a:endParaRPr lang="de-CH" dirty="0"/>
          </a:p>
          <a:p>
            <a:pPr marL="542925" indent="0">
              <a:spcBef>
                <a:spcPts val="600"/>
              </a:spcBef>
              <a:buNone/>
            </a:pPr>
            <a:r>
              <a:rPr lang="de-CH" u="sng" dirty="0"/>
              <a:t>Voraussetzungen</a:t>
            </a:r>
          </a:p>
          <a:p>
            <a:pPr marL="885825" indent="-342900">
              <a:spcBef>
                <a:spcPts val="600"/>
              </a:spcBef>
              <a:buFont typeface="Wingdings" panose="05000000000000000000" pitchFamily="2" charset="2"/>
              <a:buChar char="à"/>
            </a:pPr>
            <a:r>
              <a:rPr lang="de-CH" dirty="0"/>
              <a:t>Interesse an Wirtschaft und Sprachen</a:t>
            </a:r>
          </a:p>
          <a:p>
            <a:pPr marL="885825" indent="-342900">
              <a:spcBef>
                <a:spcPts val="600"/>
              </a:spcBef>
              <a:buFont typeface="Wingdings" panose="05000000000000000000" pitchFamily="2" charset="2"/>
              <a:buChar char="à"/>
            </a:pPr>
            <a:r>
              <a:rPr lang="de-CH" dirty="0"/>
              <a:t>gerne zur Schule</a:t>
            </a:r>
          </a:p>
          <a:p>
            <a:pPr marL="885825" indent="-342900">
              <a:spcBef>
                <a:spcPts val="600"/>
              </a:spcBef>
              <a:buFont typeface="Wingdings" panose="05000000000000000000" pitchFamily="2" charset="2"/>
              <a:buChar char="à"/>
            </a:pPr>
            <a:r>
              <a:rPr lang="de-CH" dirty="0"/>
              <a:t>Sek A: prüfungsfrei bei Promotion</a:t>
            </a:r>
          </a:p>
          <a:p>
            <a:pPr marL="885825" indent="-342900">
              <a:spcBef>
                <a:spcPts val="600"/>
              </a:spcBef>
              <a:buFont typeface="Wingdings" panose="05000000000000000000" pitchFamily="2" charset="2"/>
              <a:buChar char="à"/>
            </a:pPr>
            <a:r>
              <a:rPr lang="de-CH" dirty="0"/>
              <a:t>Sek B: ohne Aufnahmeprüfung wenn über 20 Pt und keine Note &lt; 4.5</a:t>
            </a:r>
          </a:p>
          <a:p>
            <a:pPr marL="885825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de-CH" dirty="0"/>
          </a:p>
          <a:p>
            <a:pPr marL="885825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B050"/>
                </a:solidFill>
              </a:rPr>
              <a:t>Informationsveranstaltung: 23. Nov 2026 um 18:00 Uhr (Gambach)</a:t>
            </a:r>
          </a:p>
        </p:txBody>
      </p:sp>
    </p:spTree>
    <p:extLst>
      <p:ext uri="{BB962C8B-B14F-4D97-AF65-F5344CB8AC3E}">
        <p14:creationId xmlns:p14="http://schemas.microsoft.com/office/powerpoint/2010/main" val="225824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8A482-2D3B-B344-1F16-8C297068B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05450E-BD71-1407-E352-9D9F4C580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1"/>
            <a:ext cx="10989733" cy="984885"/>
          </a:xfrm>
        </p:spPr>
        <p:txBody>
          <a:bodyPr wrap="square" anchor="t">
            <a:normAutofit/>
          </a:bodyPr>
          <a:lstStyle/>
          <a:p>
            <a:r>
              <a:rPr lang="de-DE" dirty="0"/>
              <a:t>Mittelschulen</a:t>
            </a:r>
            <a:br>
              <a:rPr lang="de-DE" dirty="0"/>
            </a:br>
            <a:r>
              <a:rPr lang="de-CH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Fachmittelschule (FMS)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37E46F0-C226-06A3-97CE-24C6CD3FB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09" y="1352550"/>
            <a:ext cx="10990263" cy="4803945"/>
          </a:xfrm>
        </p:spPr>
        <p:txBody>
          <a:bodyPr wrap="square" anchor="t">
            <a:normAutofit fontScale="92500" lnSpcReduction="20000"/>
          </a:bodyPr>
          <a:lstStyle/>
          <a:p>
            <a:pPr marL="885825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CH" dirty="0"/>
              <a:t>3 Jahre </a:t>
            </a:r>
            <a:r>
              <a:rPr lang="de-CH" dirty="0">
                <a:sym typeface="Wingdings" panose="05000000000000000000" pitchFamily="2" charset="2"/>
              </a:rPr>
              <a:t> Fachmittelschulausweis / 4 Jahre  Fachmaturität</a:t>
            </a:r>
          </a:p>
          <a:p>
            <a:pPr marL="885825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CH" dirty="0"/>
              <a:t>Gesundheit/Naturwissenschaften, Soziales, Pädagogik</a:t>
            </a:r>
          </a:p>
          <a:p>
            <a:pPr marL="542925" indent="0">
              <a:spcBef>
                <a:spcPts val="600"/>
              </a:spcBef>
              <a:buNone/>
            </a:pPr>
            <a:endParaRPr lang="de-CH" sz="1200" dirty="0"/>
          </a:p>
          <a:p>
            <a:pPr marL="542925" indent="0">
              <a:spcBef>
                <a:spcPts val="600"/>
              </a:spcBef>
              <a:buNone/>
            </a:pPr>
            <a:r>
              <a:rPr lang="de-CH" u="sng" dirty="0"/>
              <a:t>Voraussetzungen</a:t>
            </a:r>
          </a:p>
          <a:p>
            <a:pPr marL="885825" indent="-342900">
              <a:spcBef>
                <a:spcPts val="600"/>
              </a:spcBef>
              <a:buFont typeface="Wingdings" panose="05000000000000000000" pitchFamily="2" charset="2"/>
              <a:buChar char="à"/>
            </a:pPr>
            <a:r>
              <a:rPr lang="de-CH" dirty="0">
                <a:sym typeface="Wingdings" panose="05000000000000000000" pitchFamily="2" charset="2"/>
              </a:rPr>
              <a:t>Interesse an sozialen/gesundheitlichen/</a:t>
            </a:r>
            <a:r>
              <a:rPr lang="de-CH">
                <a:sym typeface="Wingdings" panose="05000000000000000000" pitchFamily="2" charset="2"/>
              </a:rPr>
              <a:t>naturwissenschaftlichen Berufen </a:t>
            </a:r>
            <a:endParaRPr lang="de-CH" dirty="0">
              <a:sym typeface="Wingdings" panose="05000000000000000000" pitchFamily="2" charset="2"/>
            </a:endParaRPr>
          </a:p>
          <a:p>
            <a:pPr marL="885825" indent="-342900">
              <a:spcBef>
                <a:spcPts val="600"/>
              </a:spcBef>
              <a:buFont typeface="Wingdings" panose="05000000000000000000" pitchFamily="2" charset="2"/>
              <a:buChar char="à"/>
            </a:pPr>
            <a:r>
              <a:rPr lang="de-CH" dirty="0"/>
              <a:t>gerne zur Schule</a:t>
            </a:r>
          </a:p>
          <a:p>
            <a:pPr marL="885825" indent="-342900">
              <a:spcBef>
                <a:spcPts val="600"/>
              </a:spcBef>
              <a:buFont typeface="Wingdings" panose="05000000000000000000" pitchFamily="2" charset="2"/>
              <a:buChar char="à"/>
            </a:pPr>
            <a:r>
              <a:rPr lang="de-CH" dirty="0"/>
              <a:t>Bewusstsein, dass nach der FMS noch 3-5 Jahre Ausbildung folgen</a:t>
            </a:r>
          </a:p>
          <a:p>
            <a:pPr marL="885825" indent="-342900">
              <a:spcBef>
                <a:spcPts val="600"/>
              </a:spcBef>
              <a:buFont typeface="Wingdings" panose="05000000000000000000" pitchFamily="2" charset="2"/>
              <a:buChar char="à"/>
            </a:pPr>
            <a:r>
              <a:rPr lang="de-CH" dirty="0"/>
              <a:t>Sek A: Promotion</a:t>
            </a:r>
          </a:p>
          <a:p>
            <a:pPr marL="885825" indent="-342900">
              <a:spcBef>
                <a:spcPts val="600"/>
              </a:spcBef>
              <a:buFont typeface="Wingdings" panose="05000000000000000000" pitchFamily="2" charset="2"/>
              <a:buChar char="à"/>
            </a:pPr>
            <a:r>
              <a:rPr lang="de-CH" dirty="0"/>
              <a:t>Sek B: ohne Aufnahmeprüfung wenn über 19 Pt und keine Note &lt; 4</a:t>
            </a:r>
          </a:p>
          <a:p>
            <a:pPr marL="885825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de-CH" dirty="0"/>
          </a:p>
          <a:p>
            <a:pPr marL="885825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B050"/>
                </a:solidFill>
              </a:rPr>
              <a:t>Informationsveranstaltung: 28. Okt 2026 um 19:30 Uhr (FMS)</a:t>
            </a:r>
          </a:p>
        </p:txBody>
      </p:sp>
    </p:spTree>
    <p:extLst>
      <p:ext uri="{BB962C8B-B14F-4D97-AF65-F5344CB8AC3E}">
        <p14:creationId xmlns:p14="http://schemas.microsoft.com/office/powerpoint/2010/main" val="270887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78B29-9357-0A63-0DB9-539A526D9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651BCF-C055-958F-6CFE-ED6B398AF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1"/>
            <a:ext cx="10989733" cy="984885"/>
          </a:xfrm>
        </p:spPr>
        <p:txBody>
          <a:bodyPr wrap="square" anchor="t">
            <a:normAutofit/>
          </a:bodyPr>
          <a:lstStyle/>
          <a:p>
            <a:r>
              <a:rPr lang="de-DE" dirty="0"/>
              <a:t>Mittelschulen</a:t>
            </a:r>
            <a:br>
              <a:rPr lang="de-DE" dirty="0"/>
            </a:br>
            <a:r>
              <a:rPr lang="de-CH" b="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Gymnasium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1F0CF5A-CF87-2186-BC2B-0A049E8A0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09" y="1396031"/>
            <a:ext cx="10990263" cy="4746503"/>
          </a:xfrm>
        </p:spPr>
        <p:txBody>
          <a:bodyPr wrap="square" anchor="t">
            <a:normAutofit fontScale="92500" lnSpcReduction="10000"/>
          </a:bodyPr>
          <a:lstStyle/>
          <a:p>
            <a:pPr marL="885825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CH" dirty="0"/>
              <a:t>4 Jahre </a:t>
            </a:r>
            <a:r>
              <a:rPr lang="de-CH" dirty="0">
                <a:sym typeface="Wingdings" panose="05000000000000000000" pitchFamily="2" charset="2"/>
              </a:rPr>
              <a:t> </a:t>
            </a:r>
            <a:r>
              <a:rPr lang="de-CH" dirty="0"/>
              <a:t> gymnasiale Maturität</a:t>
            </a:r>
          </a:p>
          <a:p>
            <a:pPr marL="885825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CH" dirty="0"/>
              <a:t>NEU: Matu 27</a:t>
            </a:r>
          </a:p>
          <a:p>
            <a:pPr marL="542925" indent="0">
              <a:spcBef>
                <a:spcPts val="600"/>
              </a:spcBef>
              <a:buNone/>
            </a:pPr>
            <a:endParaRPr lang="de-CH" dirty="0"/>
          </a:p>
          <a:p>
            <a:pPr marL="542925" indent="0">
              <a:spcBef>
                <a:spcPts val="600"/>
              </a:spcBef>
              <a:buNone/>
            </a:pPr>
            <a:r>
              <a:rPr lang="de-CH" u="sng" dirty="0"/>
              <a:t>Voraussetzungen</a:t>
            </a:r>
          </a:p>
          <a:p>
            <a:pPr marL="885825" indent="-342900">
              <a:spcBef>
                <a:spcPts val="600"/>
              </a:spcBef>
              <a:buFont typeface="Wingdings" panose="05000000000000000000" pitchFamily="2" charset="2"/>
              <a:buChar char="à"/>
            </a:pPr>
            <a:r>
              <a:rPr lang="de-CH" dirty="0">
                <a:sym typeface="Wingdings" panose="05000000000000000000" pitchFamily="2" charset="2"/>
              </a:rPr>
              <a:t>Freude am Lernen, gerne zur Schule</a:t>
            </a:r>
          </a:p>
          <a:p>
            <a:pPr marL="885825" indent="-342900">
              <a:spcBef>
                <a:spcPts val="600"/>
              </a:spcBef>
              <a:buFont typeface="Wingdings" panose="05000000000000000000" pitchFamily="2" charset="2"/>
              <a:buChar char="à"/>
            </a:pPr>
            <a:r>
              <a:rPr lang="de-CH" dirty="0"/>
              <a:t>Bewusstsein, dass nach dem Gymnasium noch 3-6 Jahre Ausbildung folgen</a:t>
            </a:r>
          </a:p>
          <a:p>
            <a:pPr marL="885825" indent="-342900">
              <a:spcBef>
                <a:spcPts val="600"/>
              </a:spcBef>
              <a:buFont typeface="Wingdings" panose="05000000000000000000" pitchFamily="2" charset="2"/>
              <a:buChar char="à"/>
            </a:pPr>
            <a:r>
              <a:rPr lang="de-CH" dirty="0"/>
              <a:t>Sek A: Promotion</a:t>
            </a:r>
          </a:p>
          <a:p>
            <a:pPr marL="885825" indent="-342900">
              <a:spcBef>
                <a:spcPts val="600"/>
              </a:spcBef>
              <a:buFont typeface="Wingdings" panose="05000000000000000000" pitchFamily="2" charset="2"/>
              <a:buChar char="à"/>
            </a:pPr>
            <a:r>
              <a:rPr lang="de-CH" dirty="0"/>
              <a:t>Sek B: über 20 Pt und keine Note &lt; 4.5 (keine Aufnahmeprüfung)</a:t>
            </a:r>
          </a:p>
          <a:p>
            <a:pPr marL="885825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de-CH" dirty="0"/>
          </a:p>
          <a:p>
            <a:pPr marL="885825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CH" dirty="0">
                <a:solidFill>
                  <a:srgbClr val="00B050"/>
                </a:solidFill>
              </a:rPr>
              <a:t>Informationsveranstaltung: 16./19./25. Nov 2026 um 19:30 Uhr (Tafers/Freiburg/Murten)</a:t>
            </a:r>
          </a:p>
        </p:txBody>
      </p:sp>
    </p:spTree>
    <p:extLst>
      <p:ext uri="{BB962C8B-B14F-4D97-AF65-F5344CB8AC3E}">
        <p14:creationId xmlns:p14="http://schemas.microsoft.com/office/powerpoint/2010/main" val="15806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C2C124-0E6A-DE8D-6F85-5ACE6DFC0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1"/>
            <a:ext cx="10989733" cy="948978"/>
          </a:xfrm>
        </p:spPr>
        <p:txBody>
          <a:bodyPr/>
          <a:lstStyle/>
          <a:p>
            <a:r>
              <a:rPr lang="de-CH" dirty="0">
                <a:latin typeface="Arial" charset="0"/>
              </a:rPr>
              <a:t>Übertrittsbedingungen an die Mittelschulen des Kantons Freiburg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D8D72D4-5C7A-3B23-5DAB-DEC2A60A3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53779"/>
            <a:ext cx="10697800" cy="409799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2B35D47-701A-E4DA-5705-E0510FC30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26" y="5351773"/>
            <a:ext cx="10735243" cy="60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230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A177E242-5BA2-EDF2-C350-3CFB6A41A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322" y="424279"/>
            <a:ext cx="7959355" cy="556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391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C11F-0FB4-5518-E859-B3B48F13D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959E4D-AE93-E7B0-98F1-BA8458598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1"/>
            <a:ext cx="10989733" cy="474489"/>
          </a:xfrm>
        </p:spPr>
        <p:txBody>
          <a:bodyPr/>
          <a:lstStyle/>
          <a:p>
            <a:r>
              <a:rPr lang="de-DE" dirty="0"/>
              <a:t>Kontaktdaten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CCDF541-2F91-53B9-45DE-3C6142E63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27201"/>
            <a:ext cx="10989733" cy="3847207"/>
          </a:xfrm>
        </p:spPr>
        <p:txBody>
          <a:bodyPr/>
          <a:lstStyle/>
          <a:p>
            <a:pPr marL="0" indent="0">
              <a:spcAft>
                <a:spcPts val="600"/>
              </a:spcAft>
              <a:buClr>
                <a:srgbClr val="074EA1"/>
              </a:buClr>
              <a:buNone/>
            </a:pPr>
            <a:r>
              <a:rPr lang="de-CH" dirty="0"/>
              <a:t>Tanja Tanner</a:t>
            </a:r>
          </a:p>
          <a:p>
            <a:pPr marL="0" indent="0">
              <a:spcAft>
                <a:spcPts val="600"/>
              </a:spcAft>
              <a:buClr>
                <a:srgbClr val="074EA1"/>
              </a:buClr>
              <a:buNone/>
            </a:pPr>
            <a:r>
              <a:rPr lang="de-CH" dirty="0"/>
              <a:t>Berufs- und Laufbahnberaterin</a:t>
            </a:r>
          </a:p>
          <a:p>
            <a:pPr marL="0" indent="0">
              <a:spcAft>
                <a:spcPts val="600"/>
              </a:spcAft>
              <a:buClr>
                <a:srgbClr val="074EA1"/>
              </a:buClr>
              <a:buNone/>
            </a:pPr>
            <a:r>
              <a:rPr lang="de-CH" dirty="0"/>
              <a:t>Brunnenweg 16</a:t>
            </a:r>
          </a:p>
          <a:p>
            <a:pPr marL="0" indent="0">
              <a:spcAft>
                <a:spcPts val="600"/>
              </a:spcAft>
              <a:buClr>
                <a:srgbClr val="074EA1"/>
              </a:buClr>
              <a:buNone/>
            </a:pPr>
            <a:r>
              <a:rPr lang="de-CH" dirty="0"/>
              <a:t>3186 Düdingen</a:t>
            </a:r>
          </a:p>
          <a:p>
            <a:pPr marL="0" indent="0">
              <a:spcAft>
                <a:spcPts val="600"/>
              </a:spcAft>
              <a:buClr>
                <a:srgbClr val="074EA1"/>
              </a:buClr>
              <a:buNone/>
            </a:pPr>
            <a:endParaRPr lang="de-CH" dirty="0"/>
          </a:p>
          <a:p>
            <a:pPr marL="0" indent="0">
              <a:lnSpc>
                <a:spcPct val="150000"/>
              </a:lnSpc>
              <a:spcAft>
                <a:spcPts val="600"/>
              </a:spcAft>
              <a:buClr>
                <a:srgbClr val="074EA1"/>
              </a:buClr>
              <a:buNone/>
            </a:pPr>
            <a:r>
              <a:rPr lang="de-CH" dirty="0"/>
              <a:t>	026 493 24 48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Clr>
                <a:srgbClr val="074EA1"/>
              </a:buClr>
              <a:buNone/>
            </a:pPr>
            <a:r>
              <a:rPr lang="de-CH" dirty="0"/>
              <a:t>	tanja.tanner@fr.ch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  <a:buClr>
                <a:srgbClr val="074EA1"/>
              </a:buClr>
              <a:buNone/>
            </a:pPr>
            <a:r>
              <a:rPr lang="de-CH" dirty="0"/>
              <a:t>	Montag, Dienstag, Donnerstag </a:t>
            </a:r>
          </a:p>
          <a:p>
            <a:endParaRPr lang="de-DE" dirty="0"/>
          </a:p>
        </p:txBody>
      </p:sp>
      <p:pic>
        <p:nvPicPr>
          <p:cNvPr id="4" name="Grafik 3" descr="telefon icon">
            <a:extLst>
              <a:ext uri="{FF2B5EF4-FFF2-40B4-BE49-F238E27FC236}">
                <a16:creationId xmlns:a16="http://schemas.microsoft.com/office/drawing/2014/main" id="{9B4F5EA1-0048-BC2A-D452-C9035A86FF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71" y="3361086"/>
            <a:ext cx="229361" cy="229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d 2" descr="email icon">
            <a:extLst>
              <a:ext uri="{FF2B5EF4-FFF2-40B4-BE49-F238E27FC236}">
                <a16:creationId xmlns:a16="http://schemas.microsoft.com/office/drawing/2014/main" id="{3C8AB30F-4B6B-ADD8-38BE-E8791465EC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08968"/>
            <a:ext cx="306705" cy="306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d 3" descr="Öffnungszeiten icon">
            <a:extLst>
              <a:ext uri="{FF2B5EF4-FFF2-40B4-BE49-F238E27FC236}">
                <a16:creationId xmlns:a16="http://schemas.microsoft.com/office/drawing/2014/main" id="{AE0312F6-EEE3-9A0D-9E7D-E6B342BCBD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370839"/>
            <a:ext cx="367030" cy="3670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4510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F4B570-655A-3190-747D-0A5279624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5626" y="2688770"/>
            <a:ext cx="8469086" cy="474489"/>
          </a:xfrm>
        </p:spPr>
        <p:txBody>
          <a:bodyPr/>
          <a:lstStyle/>
          <a:p>
            <a:r>
              <a:rPr lang="de-DE" sz="3600" dirty="0"/>
              <a:t>Vielen Dank für Ihre Aufmerksamkeit! </a:t>
            </a:r>
          </a:p>
        </p:txBody>
      </p:sp>
    </p:spTree>
    <p:extLst>
      <p:ext uri="{BB962C8B-B14F-4D97-AF65-F5344CB8AC3E}">
        <p14:creationId xmlns:p14="http://schemas.microsoft.com/office/powerpoint/2010/main" val="29101123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&gt;&lt;version val=&quot;17241&quot;/&gt;&lt;partner val=&quot;610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eweekdayFirstOfWeek val=&quot;2&quot;/&gt;&lt;m_mruColor&gt;&lt;m_vecMRU length=&quot;0&quot;/&gt;&lt;/m_mruColor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.&lt;/m_chDecimalSymbol&gt;&lt;m_nGroupingDigits val=&quot;3&quot;/&gt;&lt;m_chGroupingSymbol&gt;,&lt;/m_chGroupingSymbol&gt;&lt;/m_precDefault&gt;&lt;/CDefaultPrec&gt;&lt;/root&gt;"/>
  <p:tag name="THINKCELLUNDODONOTDELETE" val="9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qfXHW1kWUKLs9ATDQGhl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z0O8inKpkaPMDOlqXHXD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yHOW_lsy062ckfi72JsG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5eTB_X_DUu.U4LnlId1T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PrXoVaoE0SSywh4mf6kh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oOHqNWL6U._QAZvZ6KEk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ST5YASkW0CtfSjcOQ7Xw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KLxNwCEgkKUMKi5gbYod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8K5ZLzVdUa6ykFftSKGv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ugT1K4SvUevdVpXGp1tJ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OHp437Chkm1mmM1EFDa1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yf6spNYc0KUFyu10RWzc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PX6veYTtEGQkwFfGHfMU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yf6spNYc0KUFyu10RWzc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PX6veYTtEGQkwFfGHfMU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yf6spNYc0KUFyu10RWzc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PX6veYTtEGQkwFfGHfMU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yf6spNYc0KUFyu10RWzc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PX6veYTtEGQkwFfGHfMU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yf6spNYc0KUFyu10RWzc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PX6veYTtEGQkwFfGHfMU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wIO_X8a8EOlkrwbFKjsC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9t_wHLYiUm8r9R01aEHbg"/>
</p:tagLst>
</file>

<file path=ppt/theme/theme1.xml><?xml version="1.0" encoding="utf-8"?>
<a:theme xmlns:a="http://schemas.openxmlformats.org/drawingml/2006/main" name="pp_etat_de_fribourg">
  <a:themeElements>
    <a:clrScheme name="Benutzerdefiniert 16">
      <a:dk1>
        <a:srgbClr val="000000"/>
      </a:dk1>
      <a:lt1>
        <a:srgbClr val="FFFFFF"/>
      </a:lt1>
      <a:dk2>
        <a:srgbClr val="7F7F7F"/>
      </a:dk2>
      <a:lt2>
        <a:srgbClr val="C0C0C0"/>
      </a:lt2>
      <a:accent1>
        <a:srgbClr val="D4DADE"/>
      </a:accent1>
      <a:accent2>
        <a:srgbClr val="CD7B00"/>
      </a:accent2>
      <a:accent3>
        <a:srgbClr val="A66926"/>
      </a:accent3>
      <a:accent4>
        <a:srgbClr val="C96E00"/>
      </a:accent4>
      <a:accent5>
        <a:srgbClr val="E6EAEC"/>
      </a:accent5>
      <a:accent6>
        <a:srgbClr val="B86D1D"/>
      </a:accent6>
      <a:hlink>
        <a:srgbClr val="5D7FA1"/>
      </a:hlink>
      <a:folHlink>
        <a:srgbClr val="4A65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>
          <a:solidFill>
            <a:schemeClr val="accent1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spAutoFit/>
      </a:bodyPr>
      <a:lstStyle>
        <a:defPPr>
          <a:lnSpc>
            <a:spcPts val="1900"/>
          </a:lnSpc>
          <a:spcAft>
            <a:spcPts val="600"/>
          </a:spcAft>
          <a:buClr>
            <a:srgbClr val="074EA1"/>
          </a:buClr>
          <a:defRPr sz="1600" b="1" dirty="0" err="1" smtClean="0"/>
        </a:defPPr>
      </a:lstStyle>
    </a:txDef>
  </a:objectDefaults>
  <a:extraClrSchemeLst>
    <a:extraClrScheme>
      <a:clrScheme name="FDP_Powerpointvorlage_DE_4_logos 1">
        <a:dk1>
          <a:srgbClr val="000000"/>
        </a:dk1>
        <a:lt1>
          <a:srgbClr val="FFFFFF"/>
        </a:lt1>
        <a:dk2>
          <a:srgbClr val="7F7F7F"/>
        </a:dk2>
        <a:lt2>
          <a:srgbClr val="C0C0C0"/>
        </a:lt2>
        <a:accent1>
          <a:srgbClr val="D4DADE"/>
        </a:accent1>
        <a:accent2>
          <a:srgbClr val="98ADC2"/>
        </a:accent2>
        <a:accent3>
          <a:srgbClr val="FFFFFF"/>
        </a:accent3>
        <a:accent4>
          <a:srgbClr val="000000"/>
        </a:accent4>
        <a:accent5>
          <a:srgbClr val="E6EAEC"/>
        </a:accent5>
        <a:accent6>
          <a:srgbClr val="899CB0"/>
        </a:accent6>
        <a:hlink>
          <a:srgbClr val="5D7FA1"/>
        </a:hlink>
        <a:folHlink>
          <a:srgbClr val="4A65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40910 Séance plénière SOPFA - Copie" id="{8DF5FFE4-AE51-402A-BF79-3CF2A9947F0D}" vid="{92E1FE74-AC39-49DB-92C2-489349EDC454}"/>
    </a:ext>
  </a:ext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829582f-6cbb-4db2-9288-ff17172944a5" xsi:nil="true"/>
    <lcf76f155ced4ddcb4097134ff3c332f xmlns="41f0242c-c427-4a15-9102-a6cbfee084a5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03D279869B614AB67810B1996A32C1" ma:contentTypeVersion="13" ma:contentTypeDescription="Crée un document." ma:contentTypeScope="" ma:versionID="db1b630d2b54b5402670a8e78df9b758">
  <xsd:schema xmlns:xsd="http://www.w3.org/2001/XMLSchema" xmlns:xs="http://www.w3.org/2001/XMLSchema" xmlns:p="http://schemas.microsoft.com/office/2006/metadata/properties" xmlns:ns2="41f0242c-c427-4a15-9102-a6cbfee084a5" xmlns:ns3="5829582f-6cbb-4db2-9288-ff17172944a5" targetNamespace="http://schemas.microsoft.com/office/2006/metadata/properties" ma:root="true" ma:fieldsID="955a93bebce8ddecc848de9b0a9bc249" ns2:_="" ns3:_="">
    <xsd:import namespace="41f0242c-c427-4a15-9102-a6cbfee084a5"/>
    <xsd:import namespace="5829582f-6cbb-4db2-9288-ff17172944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f0242c-c427-4a15-9102-a6cbfee084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c70c61eb-e79b-4637-bec8-a34fd4ab49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29582f-6cbb-4db2-9288-ff17172944a5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c9d5e2e-9082-439a-a231-c0c9c6fded93}" ma:internalName="TaxCatchAll" ma:showField="CatchAllData" ma:web="5829582f-6cbb-4db2-9288-ff17172944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C00615-5042-4B40-8CF0-81DCA27AF588}">
  <ds:schemaRefs>
    <ds:schemaRef ds:uri="http://purl.org/dc/elements/1.1/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5829582f-6cbb-4db2-9288-ff17172944a5"/>
    <ds:schemaRef ds:uri="41f0242c-c427-4a15-9102-a6cbfee084a5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94E4E75-CECF-4FAB-9294-525FF4AE65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f0242c-c427-4a15-9102-a6cbfee084a5"/>
    <ds:schemaRef ds:uri="5829582f-6cbb-4db2-9288-ff17172944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031207E-DC6D-46ED-AC74-A2DB8C6839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modèle powerpoint SOPFA</Template>
  <TotalTime>0</TotalTime>
  <Words>610</Words>
  <Application>Microsoft Macintosh PowerPoint</Application>
  <PresentationFormat>Breitbild</PresentationFormat>
  <Paragraphs>144</Paragraphs>
  <Slides>22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30" baseType="lpstr">
      <vt:lpstr>ＭＳ Ｐゴシック</vt:lpstr>
      <vt:lpstr>Arial</vt:lpstr>
      <vt:lpstr>Calibri</vt:lpstr>
      <vt:lpstr>Lucida Grande</vt:lpstr>
      <vt:lpstr>Wingdings</vt:lpstr>
      <vt:lpstr>Wingdings,Sans-Serif</vt:lpstr>
      <vt:lpstr>pp_etat_de_fribourg</vt:lpstr>
      <vt:lpstr>think-cell Slide</vt:lpstr>
      <vt:lpstr>Übergang von der Schule in die Berufswelt  —</vt:lpstr>
      <vt:lpstr>Die Berufswahl – eine gemeinsame Aufgabe</vt:lpstr>
      <vt:lpstr>Die Berufsberatung an der OS Information und Dokumentation</vt:lpstr>
      <vt:lpstr>Die Berufsberatung an der OS Beratungsgespräche</vt:lpstr>
      <vt:lpstr>Beratungsgespräche mögliche Themen</vt:lpstr>
      <vt:lpstr>Der Berufswahlfahrplan</vt:lpstr>
      <vt:lpstr>Der Berufswahlfahrplan 10H</vt:lpstr>
      <vt:lpstr>www.berufsberatung.ch</vt:lpstr>
      <vt:lpstr>Infoveranstaltungen und Berufsmessen</vt:lpstr>
      <vt:lpstr>Schnuppern </vt:lpstr>
      <vt:lpstr>Der Berufswahlfahrplan 11H</vt:lpstr>
      <vt:lpstr>Lehrstellensuche</vt:lpstr>
      <vt:lpstr>Das Bildungssystem der Schweiz </vt:lpstr>
      <vt:lpstr>Zwischenjahr </vt:lpstr>
      <vt:lpstr>Berufliche Grundbildung EBA und EFZ</vt:lpstr>
      <vt:lpstr>Mittelschulen Handelsmittelschule (HMS)</vt:lpstr>
      <vt:lpstr>Mittelschulen Fachmittelschule (FMS)</vt:lpstr>
      <vt:lpstr>Mittelschulen Gymnasium</vt:lpstr>
      <vt:lpstr>Übertrittsbedingungen an die Mittelschulen des Kantons Freiburg</vt:lpstr>
      <vt:lpstr>PowerPoint-Präsentation</vt:lpstr>
      <vt:lpstr>Kontaktdaten</vt:lpstr>
      <vt:lpstr>Vielen Dank für Ihre Aufmerksamkeit! </vt:lpstr>
    </vt:vector>
  </TitlesOfParts>
  <Company>EtatFR-StaatFR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Philipona Margot</dc:creator>
  <cp:lastModifiedBy>Degonda Carli</cp:lastModifiedBy>
  <cp:revision>11</cp:revision>
  <cp:lastPrinted>2026-09-22T14:19:43Z</cp:lastPrinted>
  <dcterms:created xsi:type="dcterms:W3CDTF">2024-12-05T11:35:41Z</dcterms:created>
  <dcterms:modified xsi:type="dcterms:W3CDTF">2026-09-29T18:29:54Z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0x0101007D03D279869B614AB67810B1996A32C1</vt:lpwstr>
  </property>
  <property fmtid="{D5CDD505-2E9C-101B-9397-08002B2CF9AE}" pid="3" name="MediaServiceImageTags">
    <vt:lpwstr/>
  </property>
</Properties>
</file>